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14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AF453E-DCAC-48DF-8D66-896352E2D8A2}" type="doc">
      <dgm:prSet loTypeId="urn:microsoft.com/office/officeart/2005/8/layout/hList1" loCatId="list" qsTypeId="urn:microsoft.com/office/officeart/2005/8/quickstyle/simple2" qsCatId="simple" csTypeId="urn:microsoft.com/office/officeart/2005/8/colors/accent1_1" csCatId="accent1" phldr="1"/>
      <dgm:spPr/>
      <dgm:t>
        <a:bodyPr/>
        <a:lstStyle/>
        <a:p>
          <a:endParaRPr lang="es-ES"/>
        </a:p>
      </dgm:t>
    </dgm:pt>
    <dgm:pt modelId="{633D0089-25AF-4042-BAAF-C0697A39616A}">
      <dgm:prSet phldrT="[Texto]" custT="1"/>
      <dgm:spPr/>
      <dgm:t>
        <a:bodyPr/>
        <a:lstStyle/>
        <a:p>
          <a:r>
            <a:rPr lang="es-ES" sz="1200" dirty="0" err="1" smtClean="0"/>
            <a:t>How</a:t>
          </a:r>
          <a:r>
            <a:rPr lang="es-ES" sz="1200" dirty="0" smtClean="0"/>
            <a:t> </a:t>
          </a:r>
          <a:r>
            <a:rPr lang="es-ES" sz="1200" dirty="0" err="1" smtClean="0"/>
            <a:t>would</a:t>
          </a:r>
          <a:r>
            <a:rPr lang="es-ES" sz="1200" dirty="0" smtClean="0"/>
            <a:t> </a:t>
          </a:r>
          <a:r>
            <a:rPr lang="es-ES" sz="1200" dirty="0" err="1" smtClean="0"/>
            <a:t>you</a:t>
          </a:r>
          <a:r>
            <a:rPr lang="es-ES" sz="1200" dirty="0" smtClean="0"/>
            <a:t> describe </a:t>
          </a:r>
          <a:r>
            <a:rPr lang="es-ES" sz="1200" dirty="0" err="1" smtClean="0"/>
            <a:t>the</a:t>
          </a:r>
          <a:r>
            <a:rPr lang="es-ES" sz="1200" dirty="0" smtClean="0"/>
            <a:t> </a:t>
          </a:r>
          <a:r>
            <a:rPr lang="es-ES" sz="1200" dirty="0" err="1" smtClean="0"/>
            <a:t>atmosphere</a:t>
          </a:r>
          <a:r>
            <a:rPr lang="es-ES" sz="1200" dirty="0" smtClean="0"/>
            <a:t> ?</a:t>
          </a:r>
          <a:endParaRPr lang="es-ES" sz="1200" dirty="0"/>
        </a:p>
      </dgm:t>
    </dgm:pt>
    <dgm:pt modelId="{FAF86307-2F55-4D91-923F-8E984849EC46}" type="parTrans" cxnId="{C87D78F0-98B7-4532-872E-BECBEA373B18}">
      <dgm:prSet/>
      <dgm:spPr/>
      <dgm:t>
        <a:bodyPr/>
        <a:lstStyle/>
        <a:p>
          <a:endParaRPr lang="es-ES"/>
        </a:p>
      </dgm:t>
    </dgm:pt>
    <dgm:pt modelId="{23F666AB-5F1D-4936-BAB9-0C54FC93F57A}" type="sibTrans" cxnId="{C87D78F0-98B7-4532-872E-BECBEA373B18}">
      <dgm:prSet/>
      <dgm:spPr/>
      <dgm:t>
        <a:bodyPr/>
        <a:lstStyle/>
        <a:p>
          <a:endParaRPr lang="es-ES"/>
        </a:p>
      </dgm:t>
    </dgm:pt>
    <dgm:pt modelId="{BA9F6FD3-8C3B-46F7-9E71-EFF5261E0764}">
      <dgm:prSet phldrT="[Texto]" custT="1"/>
      <dgm:spPr/>
      <dgm:t>
        <a:bodyPr/>
        <a:lstStyle/>
        <a:p>
          <a:r>
            <a:rPr lang="en-IE" sz="1200" noProof="0" dirty="0" smtClean="0"/>
            <a:t>Grim</a:t>
          </a:r>
          <a:endParaRPr lang="en-IE" sz="1200" noProof="0" dirty="0"/>
        </a:p>
      </dgm:t>
    </dgm:pt>
    <dgm:pt modelId="{3E7E5053-C2BD-47D8-AD4A-CD492B813FFF}" type="parTrans" cxnId="{1878D211-FA7F-4DF5-8D65-9C7C1DD75261}">
      <dgm:prSet/>
      <dgm:spPr/>
      <dgm:t>
        <a:bodyPr/>
        <a:lstStyle/>
        <a:p>
          <a:endParaRPr lang="es-ES"/>
        </a:p>
      </dgm:t>
    </dgm:pt>
    <dgm:pt modelId="{5D3B86F5-A136-489D-ADAE-06244FA863E8}" type="sibTrans" cxnId="{1878D211-FA7F-4DF5-8D65-9C7C1DD75261}">
      <dgm:prSet/>
      <dgm:spPr/>
      <dgm:t>
        <a:bodyPr/>
        <a:lstStyle/>
        <a:p>
          <a:endParaRPr lang="es-ES"/>
        </a:p>
      </dgm:t>
    </dgm:pt>
    <dgm:pt modelId="{056B295B-5767-4247-A26B-265849B88CC0}">
      <dgm:prSet phldrT="[Texto]" custT="1"/>
      <dgm:spPr/>
      <dgm:t>
        <a:bodyPr/>
        <a:lstStyle/>
        <a:p>
          <a:r>
            <a:rPr lang="en-IE" sz="1200" noProof="0" dirty="0" smtClean="0"/>
            <a:t>Immersive</a:t>
          </a:r>
          <a:endParaRPr lang="en-IE" sz="1200" noProof="0" dirty="0"/>
        </a:p>
      </dgm:t>
    </dgm:pt>
    <dgm:pt modelId="{4ACB7990-6591-4B6D-819E-E502EECFA0CC}" type="parTrans" cxnId="{7B415F76-9AF7-48FC-8BC3-BC8B5C2B47DC}">
      <dgm:prSet/>
      <dgm:spPr/>
      <dgm:t>
        <a:bodyPr/>
        <a:lstStyle/>
        <a:p>
          <a:endParaRPr lang="es-ES"/>
        </a:p>
      </dgm:t>
    </dgm:pt>
    <dgm:pt modelId="{5EB49219-1D34-4BAD-A131-FCF5CB9522F1}" type="sibTrans" cxnId="{7B415F76-9AF7-48FC-8BC3-BC8B5C2B47DC}">
      <dgm:prSet/>
      <dgm:spPr/>
      <dgm:t>
        <a:bodyPr/>
        <a:lstStyle/>
        <a:p>
          <a:endParaRPr lang="es-ES"/>
        </a:p>
      </dgm:t>
    </dgm:pt>
    <dgm:pt modelId="{49A8D642-4C88-468C-8E50-D10E568CE7DE}">
      <dgm:prSet phldrT="[Texto]"/>
      <dgm:spPr/>
      <dgm:t>
        <a:bodyPr/>
        <a:lstStyle/>
        <a:p>
          <a:r>
            <a:rPr lang="es-ES" dirty="0" err="1" smtClean="0"/>
            <a:t>What</a:t>
          </a:r>
          <a:r>
            <a:rPr lang="es-ES" dirty="0" smtClean="0"/>
            <a:t> </a:t>
          </a:r>
          <a:r>
            <a:rPr lang="es-ES" dirty="0" err="1" smtClean="0"/>
            <a:t>did</a:t>
          </a:r>
          <a:r>
            <a:rPr lang="es-ES" dirty="0" smtClean="0"/>
            <a:t> </a:t>
          </a:r>
          <a:r>
            <a:rPr lang="es-ES" dirty="0" err="1" smtClean="0"/>
            <a:t>you</a:t>
          </a:r>
          <a:r>
            <a:rPr lang="es-ES" dirty="0" smtClean="0"/>
            <a:t> </a:t>
          </a:r>
          <a:r>
            <a:rPr lang="es-ES" dirty="0" err="1" smtClean="0"/>
            <a:t>like</a:t>
          </a:r>
          <a:r>
            <a:rPr lang="es-ES" dirty="0" smtClean="0"/>
            <a:t> </a:t>
          </a:r>
          <a:r>
            <a:rPr lang="es-ES" dirty="0" err="1" smtClean="0"/>
            <a:t>the</a:t>
          </a:r>
          <a:r>
            <a:rPr lang="es-ES" dirty="0" smtClean="0"/>
            <a:t> </a:t>
          </a:r>
          <a:r>
            <a:rPr lang="es-ES" dirty="0" err="1" smtClean="0"/>
            <a:t>most</a:t>
          </a:r>
          <a:r>
            <a:rPr lang="es-ES" dirty="0" smtClean="0"/>
            <a:t> </a:t>
          </a:r>
          <a:r>
            <a:rPr lang="es-ES" dirty="0" err="1" smtClean="0"/>
            <a:t>about</a:t>
          </a:r>
          <a:r>
            <a:rPr lang="es-ES" dirty="0" smtClean="0"/>
            <a:t> </a:t>
          </a:r>
          <a:r>
            <a:rPr lang="es-ES" dirty="0" err="1" smtClean="0"/>
            <a:t>the</a:t>
          </a:r>
          <a:r>
            <a:rPr lang="es-ES" dirty="0" smtClean="0"/>
            <a:t> </a:t>
          </a:r>
          <a:r>
            <a:rPr lang="es-ES" dirty="0" err="1" smtClean="0"/>
            <a:t>game</a:t>
          </a:r>
          <a:r>
            <a:rPr lang="es-ES" dirty="0" smtClean="0"/>
            <a:t>?</a:t>
          </a:r>
          <a:endParaRPr lang="es-ES" dirty="0"/>
        </a:p>
      </dgm:t>
    </dgm:pt>
    <dgm:pt modelId="{83C9FD15-CF3E-4D01-873B-0AC424125E84}" type="parTrans" cxnId="{E202F6A1-AD7B-4F26-B826-1E067308DCF7}">
      <dgm:prSet/>
      <dgm:spPr/>
      <dgm:t>
        <a:bodyPr/>
        <a:lstStyle/>
        <a:p>
          <a:endParaRPr lang="es-ES"/>
        </a:p>
      </dgm:t>
    </dgm:pt>
    <dgm:pt modelId="{51102515-8ED3-4260-9F2F-AC6F9428D3D4}" type="sibTrans" cxnId="{E202F6A1-AD7B-4F26-B826-1E067308DCF7}">
      <dgm:prSet/>
      <dgm:spPr/>
      <dgm:t>
        <a:bodyPr/>
        <a:lstStyle/>
        <a:p>
          <a:endParaRPr lang="es-ES"/>
        </a:p>
      </dgm:t>
    </dgm:pt>
    <dgm:pt modelId="{C8D39566-8172-41B7-8C25-41C7F8E07A1A}">
      <dgm:prSet phldrT="[Texto]"/>
      <dgm:spPr/>
      <dgm:t>
        <a:bodyPr/>
        <a:lstStyle/>
        <a:p>
          <a:r>
            <a:rPr lang="es-ES" dirty="0" smtClean="0"/>
            <a:t> </a:t>
          </a:r>
          <a:r>
            <a:rPr lang="es-ES" dirty="0" err="1" smtClean="0"/>
            <a:t>The</a:t>
          </a:r>
          <a:r>
            <a:rPr lang="es-ES" dirty="0" smtClean="0"/>
            <a:t> </a:t>
          </a:r>
          <a:r>
            <a:rPr lang="es-ES" dirty="0" err="1" smtClean="0"/>
            <a:t>torches</a:t>
          </a:r>
          <a:endParaRPr lang="es-ES" dirty="0"/>
        </a:p>
      </dgm:t>
    </dgm:pt>
    <dgm:pt modelId="{3C9A4EA9-3DE1-47D5-89CB-150317AA0CF3}" type="parTrans" cxnId="{E4DFEFCC-E336-422E-A737-AE8206CFBECC}">
      <dgm:prSet/>
      <dgm:spPr/>
      <dgm:t>
        <a:bodyPr/>
        <a:lstStyle/>
        <a:p>
          <a:endParaRPr lang="es-ES"/>
        </a:p>
      </dgm:t>
    </dgm:pt>
    <dgm:pt modelId="{8BA2C6EA-EBCD-4B10-8FFB-FBB39C032CC4}" type="sibTrans" cxnId="{E4DFEFCC-E336-422E-A737-AE8206CFBECC}">
      <dgm:prSet/>
      <dgm:spPr/>
      <dgm:t>
        <a:bodyPr/>
        <a:lstStyle/>
        <a:p>
          <a:endParaRPr lang="es-ES"/>
        </a:p>
      </dgm:t>
    </dgm:pt>
    <dgm:pt modelId="{834228D3-96FE-40C4-930D-199886C7E1C7}">
      <dgm:prSet phldrT="[Texto]"/>
      <dgm:spPr/>
      <dgm:t>
        <a:bodyPr/>
        <a:lstStyle/>
        <a:p>
          <a:r>
            <a:rPr lang="es-ES" dirty="0" err="1" smtClean="0"/>
            <a:t>Lighting</a:t>
          </a:r>
          <a:endParaRPr lang="es-ES" dirty="0"/>
        </a:p>
      </dgm:t>
    </dgm:pt>
    <dgm:pt modelId="{2D1357BB-39A3-4388-B92C-EDE6C055B322}" type="parTrans" cxnId="{31689A48-308E-490D-B2DB-54AD77403D46}">
      <dgm:prSet/>
      <dgm:spPr/>
      <dgm:t>
        <a:bodyPr/>
        <a:lstStyle/>
        <a:p>
          <a:endParaRPr lang="es-ES"/>
        </a:p>
      </dgm:t>
    </dgm:pt>
    <dgm:pt modelId="{6C1F8709-947E-48DB-AA0D-8027D47D4578}" type="sibTrans" cxnId="{31689A48-308E-490D-B2DB-54AD77403D46}">
      <dgm:prSet/>
      <dgm:spPr/>
      <dgm:t>
        <a:bodyPr/>
        <a:lstStyle/>
        <a:p>
          <a:endParaRPr lang="es-ES"/>
        </a:p>
      </dgm:t>
    </dgm:pt>
    <dgm:pt modelId="{AC2E1716-9429-4D1D-A9EF-7606C722D732}">
      <dgm:prSet phldrT="[Texto]"/>
      <dgm:spPr/>
      <dgm:t>
        <a:bodyPr/>
        <a:lstStyle/>
        <a:p>
          <a:r>
            <a:rPr lang="es-ES" dirty="0" err="1" smtClean="0"/>
            <a:t>The</a:t>
          </a:r>
          <a:r>
            <a:rPr lang="es-ES" dirty="0" smtClean="0"/>
            <a:t> medieval </a:t>
          </a:r>
          <a:r>
            <a:rPr lang="es-ES" dirty="0" err="1" smtClean="0"/>
            <a:t>theme</a:t>
          </a:r>
          <a:endParaRPr lang="es-ES" dirty="0"/>
        </a:p>
      </dgm:t>
    </dgm:pt>
    <dgm:pt modelId="{054C75BB-EDDD-4864-9C4C-8031497658F0}" type="parTrans" cxnId="{AFB87884-E74B-402B-8A9D-BAC74A733EBD}">
      <dgm:prSet/>
      <dgm:spPr/>
      <dgm:t>
        <a:bodyPr/>
        <a:lstStyle/>
        <a:p>
          <a:endParaRPr lang="es-ES"/>
        </a:p>
      </dgm:t>
    </dgm:pt>
    <dgm:pt modelId="{DF797C54-B1EA-4108-8342-95EC7E7A25F8}" type="sibTrans" cxnId="{AFB87884-E74B-402B-8A9D-BAC74A733EBD}">
      <dgm:prSet/>
      <dgm:spPr/>
      <dgm:t>
        <a:bodyPr/>
        <a:lstStyle/>
        <a:p>
          <a:endParaRPr lang="es-ES"/>
        </a:p>
      </dgm:t>
    </dgm:pt>
    <dgm:pt modelId="{37F7B628-1601-4312-8E41-B4329CB967F2}">
      <dgm:prSet/>
      <dgm:spPr/>
      <dgm:t>
        <a:bodyPr/>
        <a:lstStyle/>
        <a:p>
          <a:r>
            <a:rPr lang="es-ES" dirty="0" err="1" smtClean="0"/>
            <a:t>What</a:t>
          </a:r>
          <a:r>
            <a:rPr lang="es-ES" dirty="0" smtClean="0"/>
            <a:t> </a:t>
          </a:r>
          <a:r>
            <a:rPr lang="es-ES" dirty="0" err="1" smtClean="0"/>
            <a:t>could</a:t>
          </a:r>
          <a:r>
            <a:rPr lang="es-ES" dirty="0" smtClean="0"/>
            <a:t> be </a:t>
          </a:r>
          <a:r>
            <a:rPr lang="es-ES" dirty="0" err="1" smtClean="0"/>
            <a:t>improved</a:t>
          </a:r>
          <a:r>
            <a:rPr lang="es-ES" dirty="0" smtClean="0"/>
            <a:t>, in </a:t>
          </a:r>
          <a:r>
            <a:rPr lang="es-ES" dirty="0" err="1" smtClean="0"/>
            <a:t>your</a:t>
          </a:r>
          <a:r>
            <a:rPr lang="es-ES" dirty="0" smtClean="0"/>
            <a:t> </a:t>
          </a:r>
          <a:r>
            <a:rPr lang="es-ES" dirty="0" err="1" smtClean="0"/>
            <a:t>opinion</a:t>
          </a:r>
          <a:r>
            <a:rPr lang="es-ES" dirty="0" smtClean="0"/>
            <a:t>?</a:t>
          </a:r>
          <a:endParaRPr lang="es-ES" dirty="0"/>
        </a:p>
      </dgm:t>
    </dgm:pt>
    <dgm:pt modelId="{DCA773F0-EE4B-4B78-936C-252DB5F65E67}" type="parTrans" cxnId="{FEEFC877-6789-4D31-B882-CF1AC723A3EA}">
      <dgm:prSet/>
      <dgm:spPr/>
      <dgm:t>
        <a:bodyPr/>
        <a:lstStyle/>
        <a:p>
          <a:endParaRPr lang="es-ES"/>
        </a:p>
      </dgm:t>
    </dgm:pt>
    <dgm:pt modelId="{A2A0396E-91BC-49BD-AD94-176F5E7FF11C}" type="sibTrans" cxnId="{FEEFC877-6789-4D31-B882-CF1AC723A3EA}">
      <dgm:prSet/>
      <dgm:spPr/>
      <dgm:t>
        <a:bodyPr/>
        <a:lstStyle/>
        <a:p>
          <a:endParaRPr lang="es-ES"/>
        </a:p>
      </dgm:t>
    </dgm:pt>
    <dgm:pt modelId="{EC19D006-301F-4B4C-A779-7287C18B638E}">
      <dgm:prSet/>
      <dgm:spPr/>
      <dgm:t>
        <a:bodyPr/>
        <a:lstStyle/>
        <a:p>
          <a:r>
            <a:rPr lang="es-ES" dirty="0" err="1" smtClean="0"/>
            <a:t>What</a:t>
          </a:r>
          <a:r>
            <a:rPr lang="es-ES" dirty="0" smtClean="0"/>
            <a:t> </a:t>
          </a:r>
          <a:r>
            <a:rPr lang="es-ES" dirty="0" err="1" smtClean="0"/>
            <a:t>about</a:t>
          </a:r>
          <a:r>
            <a:rPr lang="es-ES" dirty="0" smtClean="0"/>
            <a:t> </a:t>
          </a:r>
          <a:r>
            <a:rPr lang="es-ES" dirty="0" err="1" smtClean="0"/>
            <a:t>the</a:t>
          </a:r>
          <a:r>
            <a:rPr lang="es-ES" dirty="0" smtClean="0"/>
            <a:t> </a:t>
          </a:r>
          <a:r>
            <a:rPr lang="es-ES" dirty="0" err="1" smtClean="0"/>
            <a:t>objects</a:t>
          </a:r>
          <a:r>
            <a:rPr lang="es-ES" dirty="0" smtClean="0"/>
            <a:t>’ </a:t>
          </a:r>
          <a:r>
            <a:rPr lang="es-ES" dirty="0" err="1" smtClean="0"/>
            <a:t>dimensions</a:t>
          </a:r>
          <a:r>
            <a:rPr lang="es-ES" dirty="0" smtClean="0"/>
            <a:t>? Are </a:t>
          </a:r>
          <a:r>
            <a:rPr lang="es-ES" dirty="0" err="1" smtClean="0"/>
            <a:t>they</a:t>
          </a:r>
          <a:r>
            <a:rPr lang="es-ES" dirty="0" smtClean="0"/>
            <a:t> human-</a:t>
          </a:r>
          <a:r>
            <a:rPr lang="es-ES" dirty="0" err="1" smtClean="0"/>
            <a:t>size</a:t>
          </a:r>
          <a:r>
            <a:rPr lang="es-ES" dirty="0" smtClean="0"/>
            <a:t>?</a:t>
          </a:r>
          <a:endParaRPr lang="es-ES" dirty="0"/>
        </a:p>
      </dgm:t>
    </dgm:pt>
    <dgm:pt modelId="{B6670E5D-B9C2-46C7-BD26-2E6897B6B1F6}" type="parTrans" cxnId="{D4E52C81-FB6A-44DE-B9DF-1CB58F477794}">
      <dgm:prSet/>
      <dgm:spPr/>
      <dgm:t>
        <a:bodyPr/>
        <a:lstStyle/>
        <a:p>
          <a:endParaRPr lang="es-ES"/>
        </a:p>
      </dgm:t>
    </dgm:pt>
    <dgm:pt modelId="{28484318-0FC4-49BB-A6D6-683F9696CCB1}" type="sibTrans" cxnId="{D4E52C81-FB6A-44DE-B9DF-1CB58F477794}">
      <dgm:prSet/>
      <dgm:spPr/>
      <dgm:t>
        <a:bodyPr/>
        <a:lstStyle/>
        <a:p>
          <a:endParaRPr lang="es-ES"/>
        </a:p>
      </dgm:t>
    </dgm:pt>
    <dgm:pt modelId="{BD2EFA9A-38E7-4309-89B3-85FEFA9AA5FE}">
      <dgm:prSet/>
      <dgm:spPr/>
      <dgm:t>
        <a:bodyPr/>
        <a:lstStyle/>
        <a:p>
          <a:r>
            <a:rPr lang="es-ES" dirty="0" err="1" smtClean="0"/>
            <a:t>Did</a:t>
          </a:r>
          <a:r>
            <a:rPr lang="es-ES" dirty="0" smtClean="0"/>
            <a:t> </a:t>
          </a:r>
          <a:r>
            <a:rPr lang="es-ES" dirty="0" err="1" smtClean="0"/>
            <a:t>you</a:t>
          </a:r>
          <a:r>
            <a:rPr lang="es-ES" dirty="0" smtClean="0"/>
            <a:t> </a:t>
          </a:r>
          <a:r>
            <a:rPr lang="es-ES" dirty="0" err="1" smtClean="0"/>
            <a:t>have</a:t>
          </a:r>
          <a:r>
            <a:rPr lang="es-ES" dirty="0" smtClean="0"/>
            <a:t> </a:t>
          </a:r>
          <a:r>
            <a:rPr lang="es-ES" dirty="0" err="1" smtClean="0"/>
            <a:t>fun</a:t>
          </a:r>
          <a:r>
            <a:rPr lang="es-ES" dirty="0" smtClean="0"/>
            <a:t> </a:t>
          </a:r>
          <a:r>
            <a:rPr lang="es-ES" dirty="0" err="1" smtClean="0"/>
            <a:t>during</a:t>
          </a:r>
          <a:r>
            <a:rPr lang="es-ES" dirty="0" smtClean="0"/>
            <a:t> </a:t>
          </a:r>
          <a:r>
            <a:rPr lang="es-ES" dirty="0" err="1" smtClean="0"/>
            <a:t>the</a:t>
          </a:r>
          <a:r>
            <a:rPr lang="es-ES" dirty="0" smtClean="0"/>
            <a:t> </a:t>
          </a:r>
          <a:r>
            <a:rPr lang="es-ES" dirty="0" err="1" smtClean="0"/>
            <a:t>experience</a:t>
          </a:r>
          <a:r>
            <a:rPr lang="es-ES" dirty="0" smtClean="0"/>
            <a:t>?</a:t>
          </a:r>
          <a:endParaRPr lang="es-ES" dirty="0"/>
        </a:p>
      </dgm:t>
    </dgm:pt>
    <dgm:pt modelId="{8D303832-C97B-4E85-940F-E1EFF688F9A1}" type="parTrans" cxnId="{BFCAFE76-32F0-4CB4-8D40-D84FBD06AD0C}">
      <dgm:prSet/>
      <dgm:spPr/>
      <dgm:t>
        <a:bodyPr/>
        <a:lstStyle/>
        <a:p>
          <a:endParaRPr lang="es-ES"/>
        </a:p>
      </dgm:t>
    </dgm:pt>
    <dgm:pt modelId="{FA445F97-6BB4-4B5D-83D8-0D6DBBAF038C}" type="sibTrans" cxnId="{BFCAFE76-32F0-4CB4-8D40-D84FBD06AD0C}">
      <dgm:prSet/>
      <dgm:spPr/>
      <dgm:t>
        <a:bodyPr/>
        <a:lstStyle/>
        <a:p>
          <a:endParaRPr lang="es-ES"/>
        </a:p>
      </dgm:t>
    </dgm:pt>
    <dgm:pt modelId="{9B1693ED-4E04-4828-A6F4-AE284B8B36DB}">
      <dgm:prSet phldrT="[Texto]" custT="1"/>
      <dgm:spPr/>
      <dgm:t>
        <a:bodyPr/>
        <a:lstStyle/>
        <a:p>
          <a:r>
            <a:rPr lang="en-IE" sz="1200" noProof="0" dirty="0" smtClean="0"/>
            <a:t>Empty</a:t>
          </a:r>
          <a:endParaRPr lang="en-IE" sz="1200" noProof="0" dirty="0"/>
        </a:p>
      </dgm:t>
    </dgm:pt>
    <dgm:pt modelId="{8A4845FD-8A6C-4020-8381-3BB3C7D3E19C}" type="parTrans" cxnId="{695CEBD9-C120-4FAC-B58C-F0562F195971}">
      <dgm:prSet/>
      <dgm:spPr/>
      <dgm:t>
        <a:bodyPr/>
        <a:lstStyle/>
        <a:p>
          <a:endParaRPr lang="es-ES"/>
        </a:p>
      </dgm:t>
    </dgm:pt>
    <dgm:pt modelId="{C61A257F-E8B5-42DB-A2BA-C6B4AC8DE6D7}" type="sibTrans" cxnId="{695CEBD9-C120-4FAC-B58C-F0562F195971}">
      <dgm:prSet/>
      <dgm:spPr/>
      <dgm:t>
        <a:bodyPr/>
        <a:lstStyle/>
        <a:p>
          <a:endParaRPr lang="es-ES"/>
        </a:p>
      </dgm:t>
    </dgm:pt>
    <dgm:pt modelId="{F1033A7C-6B1B-43E7-95FC-C8D023719D91}">
      <dgm:prSet phldrT="[Texto]" custT="1"/>
      <dgm:spPr/>
      <dgm:t>
        <a:bodyPr/>
        <a:lstStyle/>
        <a:p>
          <a:endParaRPr lang="es-ES" sz="1000" dirty="0"/>
        </a:p>
      </dgm:t>
    </dgm:pt>
    <dgm:pt modelId="{D0F9EF2A-E938-48D1-B267-E5FCD90E6140}" type="parTrans" cxnId="{90AE315D-C114-4F0F-906F-A00B2DAD93B9}">
      <dgm:prSet/>
      <dgm:spPr/>
      <dgm:t>
        <a:bodyPr/>
        <a:lstStyle/>
        <a:p>
          <a:endParaRPr lang="es-ES"/>
        </a:p>
      </dgm:t>
    </dgm:pt>
    <dgm:pt modelId="{1D9A491F-DCA6-442D-A0B6-EB1BD2912A3B}" type="sibTrans" cxnId="{90AE315D-C114-4F0F-906F-A00B2DAD93B9}">
      <dgm:prSet/>
      <dgm:spPr/>
      <dgm:t>
        <a:bodyPr/>
        <a:lstStyle/>
        <a:p>
          <a:endParaRPr lang="es-ES"/>
        </a:p>
      </dgm:t>
    </dgm:pt>
    <dgm:pt modelId="{4CF1B1B5-07D0-4B25-B41A-473E864A7985}">
      <dgm:prSet phldrT="[Texto]" custT="1"/>
      <dgm:spPr/>
      <dgm:t>
        <a:bodyPr/>
        <a:lstStyle/>
        <a:p>
          <a:r>
            <a:rPr lang="en-IE" sz="1200" noProof="0" dirty="0" smtClean="0"/>
            <a:t>Closed</a:t>
          </a:r>
          <a:endParaRPr lang="en-IE" sz="1200" noProof="0" dirty="0"/>
        </a:p>
      </dgm:t>
    </dgm:pt>
    <dgm:pt modelId="{EFB566F1-E558-4ABF-9EA4-5C08FCDDC4BE}" type="parTrans" cxnId="{0951DA68-0A04-4959-9061-F66187E9FD07}">
      <dgm:prSet/>
      <dgm:spPr/>
      <dgm:t>
        <a:bodyPr/>
        <a:lstStyle/>
        <a:p>
          <a:endParaRPr lang="es-ES"/>
        </a:p>
      </dgm:t>
    </dgm:pt>
    <dgm:pt modelId="{823C497D-4E72-40D4-AE88-C1F5DC38FEC1}" type="sibTrans" cxnId="{0951DA68-0A04-4959-9061-F66187E9FD07}">
      <dgm:prSet/>
      <dgm:spPr/>
      <dgm:t>
        <a:bodyPr/>
        <a:lstStyle/>
        <a:p>
          <a:endParaRPr lang="es-ES"/>
        </a:p>
      </dgm:t>
    </dgm:pt>
    <dgm:pt modelId="{DF344314-E2BA-421F-BC1D-FC2E585FA697}">
      <dgm:prSet phldrT="[Texto]" custT="1"/>
      <dgm:spPr/>
      <dgm:t>
        <a:bodyPr/>
        <a:lstStyle/>
        <a:p>
          <a:r>
            <a:rPr lang="en-IE" sz="1200" noProof="0" dirty="0" smtClean="0"/>
            <a:t>Medieval</a:t>
          </a:r>
          <a:endParaRPr lang="en-IE" sz="1200" noProof="0" dirty="0"/>
        </a:p>
      </dgm:t>
    </dgm:pt>
    <dgm:pt modelId="{F2293A6C-6FF7-49E8-9024-90E2409FB925}" type="parTrans" cxnId="{CD731E42-C79A-4474-B3A4-317BC9841720}">
      <dgm:prSet/>
      <dgm:spPr/>
      <dgm:t>
        <a:bodyPr/>
        <a:lstStyle/>
        <a:p>
          <a:endParaRPr lang="es-ES"/>
        </a:p>
      </dgm:t>
    </dgm:pt>
    <dgm:pt modelId="{8E03AC17-AF8C-4E0A-BE4A-03EF4538E8E5}" type="sibTrans" cxnId="{CD731E42-C79A-4474-B3A4-317BC9841720}">
      <dgm:prSet/>
      <dgm:spPr/>
      <dgm:t>
        <a:bodyPr/>
        <a:lstStyle/>
        <a:p>
          <a:endParaRPr lang="es-ES"/>
        </a:p>
      </dgm:t>
    </dgm:pt>
    <dgm:pt modelId="{C7468C53-99F7-4367-96F6-A2E647554C58}">
      <dgm:prSet phldrT="[Texto]" custT="1"/>
      <dgm:spPr/>
      <dgm:t>
        <a:bodyPr/>
        <a:lstStyle/>
        <a:p>
          <a:r>
            <a:rPr lang="en-IE" sz="1200" noProof="0" dirty="0" smtClean="0"/>
            <a:t>Mysterious</a:t>
          </a:r>
          <a:endParaRPr lang="en-IE" sz="1200" noProof="0" dirty="0"/>
        </a:p>
      </dgm:t>
    </dgm:pt>
    <dgm:pt modelId="{4418D8DE-E480-42E5-8E63-27E98CC4B243}" type="parTrans" cxnId="{4F0283C9-21FA-422D-A5A3-E3037A6E51F6}">
      <dgm:prSet/>
      <dgm:spPr/>
      <dgm:t>
        <a:bodyPr/>
        <a:lstStyle/>
        <a:p>
          <a:endParaRPr lang="es-ES"/>
        </a:p>
      </dgm:t>
    </dgm:pt>
    <dgm:pt modelId="{FA2441E2-8416-4992-8EF5-DD494760E3B3}" type="sibTrans" cxnId="{4F0283C9-21FA-422D-A5A3-E3037A6E51F6}">
      <dgm:prSet/>
      <dgm:spPr/>
      <dgm:t>
        <a:bodyPr/>
        <a:lstStyle/>
        <a:p>
          <a:endParaRPr lang="es-ES"/>
        </a:p>
      </dgm:t>
    </dgm:pt>
    <dgm:pt modelId="{4895A0FA-8B8C-4793-B42C-426BD29CBA90}">
      <dgm:prSet phldrT="[Texto]" custT="1"/>
      <dgm:spPr/>
      <dgm:t>
        <a:bodyPr/>
        <a:lstStyle/>
        <a:p>
          <a:r>
            <a:rPr lang="en-IE" sz="1200" noProof="0" dirty="0" smtClean="0"/>
            <a:t>Ghastly</a:t>
          </a:r>
          <a:endParaRPr lang="en-IE" sz="1200" noProof="0" dirty="0"/>
        </a:p>
      </dgm:t>
    </dgm:pt>
    <dgm:pt modelId="{3337ACA0-F263-419E-AD54-7B6D3636B6DB}" type="parTrans" cxnId="{7270B62D-C715-427B-8EBF-23DE7B7D7F81}">
      <dgm:prSet/>
      <dgm:spPr/>
      <dgm:t>
        <a:bodyPr/>
        <a:lstStyle/>
        <a:p>
          <a:endParaRPr lang="es-ES"/>
        </a:p>
      </dgm:t>
    </dgm:pt>
    <dgm:pt modelId="{B1F9E650-D1CA-433E-AAC1-F48FC08DDABC}" type="sibTrans" cxnId="{7270B62D-C715-427B-8EBF-23DE7B7D7F81}">
      <dgm:prSet/>
      <dgm:spPr/>
      <dgm:t>
        <a:bodyPr/>
        <a:lstStyle/>
        <a:p>
          <a:endParaRPr lang="es-ES"/>
        </a:p>
      </dgm:t>
    </dgm:pt>
    <dgm:pt modelId="{3A9BD0D1-9945-4898-A3CD-71698C6880B4}">
      <dgm:prSet phldrT="[Texto]"/>
      <dgm:spPr/>
      <dgm:t>
        <a:bodyPr/>
        <a:lstStyle/>
        <a:p>
          <a:r>
            <a:rPr lang="es-ES" dirty="0" err="1" smtClean="0"/>
            <a:t>The</a:t>
          </a:r>
          <a:r>
            <a:rPr lang="es-ES" dirty="0" smtClean="0"/>
            <a:t> </a:t>
          </a:r>
          <a:r>
            <a:rPr lang="es-ES" dirty="0" err="1" smtClean="0"/>
            <a:t>textures</a:t>
          </a:r>
          <a:endParaRPr lang="es-ES" dirty="0"/>
        </a:p>
      </dgm:t>
    </dgm:pt>
    <dgm:pt modelId="{E2AD7DB5-61AA-4407-AA42-11B9A9F98714}" type="parTrans" cxnId="{D1769C98-7D74-49C8-AE28-1AF72EBACE1C}">
      <dgm:prSet/>
      <dgm:spPr/>
      <dgm:t>
        <a:bodyPr/>
        <a:lstStyle/>
        <a:p>
          <a:endParaRPr lang="es-ES"/>
        </a:p>
      </dgm:t>
    </dgm:pt>
    <dgm:pt modelId="{1A53DBBD-EFF1-4B25-A110-8959071090B7}" type="sibTrans" cxnId="{D1769C98-7D74-49C8-AE28-1AF72EBACE1C}">
      <dgm:prSet/>
      <dgm:spPr/>
      <dgm:t>
        <a:bodyPr/>
        <a:lstStyle/>
        <a:p>
          <a:endParaRPr lang="es-ES"/>
        </a:p>
      </dgm:t>
    </dgm:pt>
    <dgm:pt modelId="{C9B1AEC2-A23F-43F9-828E-6879BC15D9D4}">
      <dgm:prSet phldrT="[Texto]"/>
      <dgm:spPr/>
      <dgm:t>
        <a:bodyPr/>
        <a:lstStyle/>
        <a:p>
          <a:r>
            <a:rPr lang="es-ES" dirty="0" err="1" smtClean="0"/>
            <a:t>The</a:t>
          </a:r>
          <a:r>
            <a:rPr lang="es-ES" dirty="0" smtClean="0"/>
            <a:t> </a:t>
          </a:r>
          <a:r>
            <a:rPr lang="es-ES" dirty="0" err="1" smtClean="0"/>
            <a:t>skulls</a:t>
          </a:r>
          <a:endParaRPr lang="es-ES" dirty="0"/>
        </a:p>
      </dgm:t>
    </dgm:pt>
    <dgm:pt modelId="{BAC1867C-8A35-47C3-AFDE-CE426E951BCE}" type="parTrans" cxnId="{F1C1B7CC-613A-4EB8-8F8D-9C7746A8ECE5}">
      <dgm:prSet/>
      <dgm:spPr/>
      <dgm:t>
        <a:bodyPr/>
        <a:lstStyle/>
        <a:p>
          <a:endParaRPr lang="es-ES"/>
        </a:p>
      </dgm:t>
    </dgm:pt>
    <dgm:pt modelId="{5B0BE323-327F-4A80-9581-ED1D61820841}" type="sibTrans" cxnId="{F1C1B7CC-613A-4EB8-8F8D-9C7746A8ECE5}">
      <dgm:prSet/>
      <dgm:spPr/>
      <dgm:t>
        <a:bodyPr/>
        <a:lstStyle/>
        <a:p>
          <a:endParaRPr lang="es-ES"/>
        </a:p>
      </dgm:t>
    </dgm:pt>
    <dgm:pt modelId="{1CFC49DB-9E2A-442A-AC05-8E34A9311808}">
      <dgm:prSet phldrT="[Texto]"/>
      <dgm:spPr/>
      <dgm:t>
        <a:bodyPr/>
        <a:lstStyle/>
        <a:p>
          <a:r>
            <a:rPr lang="es-ES" dirty="0" err="1" smtClean="0"/>
            <a:t>The</a:t>
          </a:r>
          <a:r>
            <a:rPr lang="es-ES" dirty="0" smtClean="0"/>
            <a:t> </a:t>
          </a:r>
          <a:r>
            <a:rPr lang="es-ES" dirty="0" err="1" smtClean="0"/>
            <a:t>fact</a:t>
          </a:r>
          <a:r>
            <a:rPr lang="es-ES" dirty="0" smtClean="0"/>
            <a:t> </a:t>
          </a:r>
          <a:r>
            <a:rPr lang="es-ES" dirty="0" err="1" smtClean="0"/>
            <a:t>that</a:t>
          </a:r>
          <a:r>
            <a:rPr lang="es-ES" dirty="0" smtClean="0"/>
            <a:t> </a:t>
          </a:r>
          <a:r>
            <a:rPr lang="es-ES" dirty="0" err="1" smtClean="0"/>
            <a:t>is</a:t>
          </a:r>
          <a:r>
            <a:rPr lang="es-ES" dirty="0" smtClean="0"/>
            <a:t> VR</a:t>
          </a:r>
          <a:endParaRPr lang="es-ES" dirty="0"/>
        </a:p>
      </dgm:t>
    </dgm:pt>
    <dgm:pt modelId="{2548B910-5000-4BFA-B7A8-4A560E00557C}" type="parTrans" cxnId="{9BCD57E5-23F0-4ED1-98B7-17B9A30A9566}">
      <dgm:prSet/>
      <dgm:spPr/>
      <dgm:t>
        <a:bodyPr/>
        <a:lstStyle/>
        <a:p>
          <a:endParaRPr lang="es-ES"/>
        </a:p>
      </dgm:t>
    </dgm:pt>
    <dgm:pt modelId="{ED69B360-3139-4276-8219-C827618BCB64}" type="sibTrans" cxnId="{9BCD57E5-23F0-4ED1-98B7-17B9A30A9566}">
      <dgm:prSet/>
      <dgm:spPr/>
      <dgm:t>
        <a:bodyPr/>
        <a:lstStyle/>
        <a:p>
          <a:endParaRPr lang="es-ES"/>
        </a:p>
      </dgm:t>
    </dgm:pt>
    <dgm:pt modelId="{541C9C3F-3659-4041-B2D0-6BF9A2B1BD97}">
      <dgm:prSet phldrT="[Texto]"/>
      <dgm:spPr/>
      <dgm:t>
        <a:bodyPr/>
        <a:lstStyle/>
        <a:p>
          <a:endParaRPr lang="es-ES" dirty="0"/>
        </a:p>
      </dgm:t>
    </dgm:pt>
    <dgm:pt modelId="{2E258B2A-B867-4BD8-AAE5-871329306119}" type="parTrans" cxnId="{F67BE624-8082-42FB-AD75-8D0796A8DD36}">
      <dgm:prSet/>
      <dgm:spPr/>
      <dgm:t>
        <a:bodyPr/>
        <a:lstStyle/>
        <a:p>
          <a:endParaRPr lang="es-ES"/>
        </a:p>
      </dgm:t>
    </dgm:pt>
    <dgm:pt modelId="{F5226DD9-6CDC-41D6-BE24-1CB5AC501FFE}" type="sibTrans" cxnId="{F67BE624-8082-42FB-AD75-8D0796A8DD36}">
      <dgm:prSet/>
      <dgm:spPr/>
      <dgm:t>
        <a:bodyPr/>
        <a:lstStyle/>
        <a:p>
          <a:endParaRPr lang="es-ES"/>
        </a:p>
      </dgm:t>
    </dgm:pt>
    <dgm:pt modelId="{64CC8424-EE41-4B50-BEF4-B3AB488BBE13}">
      <dgm:prSet phldrT="[Texto]"/>
      <dgm:spPr/>
      <dgm:t>
        <a:bodyPr/>
        <a:lstStyle/>
        <a:p>
          <a:r>
            <a:rPr lang="es-ES" dirty="0" err="1" smtClean="0"/>
            <a:t>The</a:t>
          </a:r>
          <a:r>
            <a:rPr lang="es-ES" dirty="0" smtClean="0"/>
            <a:t> </a:t>
          </a:r>
          <a:r>
            <a:rPr lang="es-ES" dirty="0" err="1" smtClean="0"/>
            <a:t>dungeon</a:t>
          </a:r>
          <a:endParaRPr lang="es-ES" dirty="0"/>
        </a:p>
      </dgm:t>
    </dgm:pt>
    <dgm:pt modelId="{5330E2A6-F17A-4540-A901-D8832433D984}" type="parTrans" cxnId="{3BE5D7B4-F542-438B-B728-165AF210D9E0}">
      <dgm:prSet/>
      <dgm:spPr/>
      <dgm:t>
        <a:bodyPr/>
        <a:lstStyle/>
        <a:p>
          <a:endParaRPr lang="es-ES"/>
        </a:p>
      </dgm:t>
    </dgm:pt>
    <dgm:pt modelId="{985D7F75-5B75-4371-9B89-F5231AA5F700}" type="sibTrans" cxnId="{3BE5D7B4-F542-438B-B728-165AF210D9E0}">
      <dgm:prSet/>
      <dgm:spPr/>
      <dgm:t>
        <a:bodyPr/>
        <a:lstStyle/>
        <a:p>
          <a:endParaRPr lang="es-ES"/>
        </a:p>
      </dgm:t>
    </dgm:pt>
    <dgm:pt modelId="{57A34E5F-4F9C-488D-8499-9A8D8F13BF64}">
      <dgm:prSet/>
      <dgm:spPr/>
      <dgm:t>
        <a:bodyPr/>
        <a:lstStyle/>
        <a:p>
          <a:r>
            <a:rPr lang="es-ES" dirty="0" err="1" smtClean="0"/>
            <a:t>There’s</a:t>
          </a:r>
          <a:r>
            <a:rPr lang="es-ES" dirty="0" smtClean="0"/>
            <a:t> no </a:t>
          </a:r>
          <a:r>
            <a:rPr lang="es-ES" dirty="0" err="1" smtClean="0"/>
            <a:t>background</a:t>
          </a:r>
          <a:endParaRPr lang="es-ES" dirty="0"/>
        </a:p>
      </dgm:t>
    </dgm:pt>
    <dgm:pt modelId="{1342F41B-DB47-4BE8-BFFD-2FE1142DB1F9}" type="parTrans" cxnId="{A6302C9F-4F7C-4E5C-BD94-E0E66FCD0BBD}">
      <dgm:prSet/>
      <dgm:spPr/>
      <dgm:t>
        <a:bodyPr/>
        <a:lstStyle/>
        <a:p>
          <a:endParaRPr lang="es-ES"/>
        </a:p>
      </dgm:t>
    </dgm:pt>
    <dgm:pt modelId="{D5E10099-3837-49A8-9E27-E95F4DC24ADB}" type="sibTrans" cxnId="{A6302C9F-4F7C-4E5C-BD94-E0E66FCD0BBD}">
      <dgm:prSet/>
      <dgm:spPr/>
      <dgm:t>
        <a:bodyPr/>
        <a:lstStyle/>
        <a:p>
          <a:endParaRPr lang="es-ES"/>
        </a:p>
      </dgm:t>
    </dgm:pt>
    <dgm:pt modelId="{C7827BCD-D852-469A-8C32-EE27A6D4680C}">
      <dgm:prSet/>
      <dgm:spPr/>
      <dgm:t>
        <a:bodyPr/>
        <a:lstStyle/>
        <a:p>
          <a:r>
            <a:rPr lang="es-ES" dirty="0" err="1" smtClean="0"/>
            <a:t>Fix</a:t>
          </a:r>
          <a:r>
            <a:rPr lang="es-ES" dirty="0" smtClean="0"/>
            <a:t> </a:t>
          </a:r>
          <a:r>
            <a:rPr lang="es-ES" dirty="0" err="1" smtClean="0"/>
            <a:t>the</a:t>
          </a:r>
          <a:r>
            <a:rPr lang="es-ES" dirty="0" smtClean="0"/>
            <a:t> </a:t>
          </a:r>
          <a:r>
            <a:rPr lang="es-ES" dirty="0" err="1" smtClean="0"/>
            <a:t>lag</a:t>
          </a:r>
          <a:endParaRPr lang="es-ES" dirty="0"/>
        </a:p>
      </dgm:t>
    </dgm:pt>
    <dgm:pt modelId="{CD387662-9586-4B85-B39B-0ECE195824C1}" type="parTrans" cxnId="{3B28181C-947B-4EEC-9BAB-BEC1953F540C}">
      <dgm:prSet/>
      <dgm:spPr/>
      <dgm:t>
        <a:bodyPr/>
        <a:lstStyle/>
        <a:p>
          <a:endParaRPr lang="es-ES"/>
        </a:p>
      </dgm:t>
    </dgm:pt>
    <dgm:pt modelId="{163FCC78-DAEA-4B7A-9860-27E36D23C508}" type="sibTrans" cxnId="{3B28181C-947B-4EEC-9BAB-BEC1953F540C}">
      <dgm:prSet/>
      <dgm:spPr/>
      <dgm:t>
        <a:bodyPr/>
        <a:lstStyle/>
        <a:p>
          <a:endParaRPr lang="es-ES"/>
        </a:p>
      </dgm:t>
    </dgm:pt>
    <dgm:pt modelId="{6A9341C4-D211-49F9-80A8-3EC60EDA4AE8}">
      <dgm:prSet/>
      <dgm:spPr/>
      <dgm:t>
        <a:bodyPr/>
        <a:lstStyle/>
        <a:p>
          <a:r>
            <a:rPr lang="es-ES" dirty="0" err="1" smtClean="0"/>
            <a:t>The</a:t>
          </a:r>
          <a:r>
            <a:rPr lang="es-ES" dirty="0" smtClean="0"/>
            <a:t> </a:t>
          </a:r>
          <a:r>
            <a:rPr lang="es-ES" dirty="0" err="1" smtClean="0"/>
            <a:t>orbs</a:t>
          </a:r>
          <a:r>
            <a:rPr lang="es-ES" dirty="0" smtClean="0"/>
            <a:t> </a:t>
          </a:r>
          <a:r>
            <a:rPr lang="es-ES" dirty="0" err="1" smtClean="0"/>
            <a:t>don’t</a:t>
          </a:r>
          <a:r>
            <a:rPr lang="es-ES" dirty="0" smtClean="0"/>
            <a:t> look 3D</a:t>
          </a:r>
          <a:endParaRPr lang="es-ES" dirty="0"/>
        </a:p>
      </dgm:t>
    </dgm:pt>
    <dgm:pt modelId="{D5F8A03D-E127-475B-AECD-95637D319060}" type="parTrans" cxnId="{F54F0772-DF2F-44FC-8DC1-0B720E7C5187}">
      <dgm:prSet/>
      <dgm:spPr/>
      <dgm:t>
        <a:bodyPr/>
        <a:lstStyle/>
        <a:p>
          <a:endParaRPr lang="es-ES"/>
        </a:p>
      </dgm:t>
    </dgm:pt>
    <dgm:pt modelId="{9D4958A3-E21D-4076-9B26-1A4BAB0E33CA}" type="sibTrans" cxnId="{F54F0772-DF2F-44FC-8DC1-0B720E7C5187}">
      <dgm:prSet/>
      <dgm:spPr/>
      <dgm:t>
        <a:bodyPr/>
        <a:lstStyle/>
        <a:p>
          <a:endParaRPr lang="es-ES"/>
        </a:p>
      </dgm:t>
    </dgm:pt>
    <dgm:pt modelId="{3BC2C71A-4CAB-4C43-82D8-C9BAC60EFFB1}">
      <dgm:prSet/>
      <dgm:spPr/>
      <dgm:t>
        <a:bodyPr/>
        <a:lstStyle/>
        <a:p>
          <a:r>
            <a:rPr lang="es-ES" dirty="0" err="1" smtClean="0"/>
            <a:t>Dungeon</a:t>
          </a:r>
          <a:r>
            <a:rPr lang="es-ES" dirty="0" smtClean="0"/>
            <a:t> </a:t>
          </a:r>
          <a:r>
            <a:rPr lang="es-ES" dirty="0" err="1" smtClean="0"/>
            <a:t>too</a:t>
          </a:r>
          <a:r>
            <a:rPr lang="es-ES" dirty="0" smtClean="0"/>
            <a:t> </a:t>
          </a:r>
          <a:r>
            <a:rPr lang="es-ES" dirty="0" err="1" smtClean="0"/>
            <a:t>empty</a:t>
          </a:r>
          <a:r>
            <a:rPr lang="es-ES" dirty="0" smtClean="0"/>
            <a:t>.</a:t>
          </a:r>
          <a:endParaRPr lang="es-ES" dirty="0"/>
        </a:p>
      </dgm:t>
    </dgm:pt>
    <dgm:pt modelId="{47FDBEE7-117D-4C51-BB2E-B757E3A6E11D}" type="parTrans" cxnId="{D9BE8F56-3F8D-4445-A4A5-29A4979A9A1B}">
      <dgm:prSet/>
      <dgm:spPr/>
      <dgm:t>
        <a:bodyPr/>
        <a:lstStyle/>
        <a:p>
          <a:endParaRPr lang="es-ES"/>
        </a:p>
      </dgm:t>
    </dgm:pt>
    <dgm:pt modelId="{0F7DE3FC-F67F-471D-82A9-E59F6E90C643}" type="sibTrans" cxnId="{D9BE8F56-3F8D-4445-A4A5-29A4979A9A1B}">
      <dgm:prSet/>
      <dgm:spPr/>
      <dgm:t>
        <a:bodyPr/>
        <a:lstStyle/>
        <a:p>
          <a:endParaRPr lang="es-ES"/>
        </a:p>
      </dgm:t>
    </dgm:pt>
    <dgm:pt modelId="{6C98DB3B-FA38-4F24-BC28-F494EFCC4B96}">
      <dgm:prSet/>
      <dgm:spPr/>
      <dgm:t>
        <a:bodyPr/>
        <a:lstStyle/>
        <a:p>
          <a:r>
            <a:rPr lang="es-ES" dirty="0" smtClean="0"/>
            <a:t>No </a:t>
          </a:r>
          <a:r>
            <a:rPr lang="es-ES" dirty="0" err="1" smtClean="0"/>
            <a:t>sounds</a:t>
          </a:r>
          <a:r>
            <a:rPr lang="es-ES" dirty="0" smtClean="0"/>
            <a:t>.</a:t>
          </a:r>
          <a:endParaRPr lang="es-ES" dirty="0"/>
        </a:p>
      </dgm:t>
    </dgm:pt>
    <dgm:pt modelId="{2ECE0F77-1CFA-4828-B102-A1AFB8DCBD3A}" type="parTrans" cxnId="{B6BA9209-38DE-4859-BE7B-F5C0ABBC2010}">
      <dgm:prSet/>
      <dgm:spPr/>
      <dgm:t>
        <a:bodyPr/>
        <a:lstStyle/>
        <a:p>
          <a:endParaRPr lang="es-ES"/>
        </a:p>
      </dgm:t>
    </dgm:pt>
    <dgm:pt modelId="{4C61C357-F11C-46E1-8C17-90CB38C503B8}" type="sibTrans" cxnId="{B6BA9209-38DE-4859-BE7B-F5C0ABBC2010}">
      <dgm:prSet/>
      <dgm:spPr/>
      <dgm:t>
        <a:bodyPr/>
        <a:lstStyle/>
        <a:p>
          <a:endParaRPr lang="es-ES"/>
        </a:p>
      </dgm:t>
    </dgm:pt>
    <dgm:pt modelId="{C1C3DE25-D3C1-4A88-9A98-FA257392DB19}">
      <dgm:prSet/>
      <dgm:spPr/>
      <dgm:t>
        <a:bodyPr/>
        <a:lstStyle/>
        <a:p>
          <a:r>
            <a:rPr lang="es-ES" dirty="0" err="1" smtClean="0"/>
            <a:t>Unreal</a:t>
          </a:r>
          <a:r>
            <a:rPr lang="es-ES" dirty="0" smtClean="0"/>
            <a:t> </a:t>
          </a:r>
          <a:r>
            <a:rPr lang="es-ES" dirty="0" err="1" smtClean="0"/>
            <a:t>sky</a:t>
          </a:r>
          <a:r>
            <a:rPr lang="es-ES" dirty="0" smtClean="0"/>
            <a:t>.</a:t>
          </a:r>
          <a:endParaRPr lang="es-ES" dirty="0"/>
        </a:p>
      </dgm:t>
    </dgm:pt>
    <dgm:pt modelId="{ACFCF273-D6C2-4950-8791-7BD10B9A39DC}" type="parTrans" cxnId="{9BB7F074-22D0-4E27-8405-1C93C8EF1758}">
      <dgm:prSet/>
      <dgm:spPr/>
      <dgm:t>
        <a:bodyPr/>
        <a:lstStyle/>
        <a:p>
          <a:endParaRPr lang="es-ES"/>
        </a:p>
      </dgm:t>
    </dgm:pt>
    <dgm:pt modelId="{ED1813A2-477A-435D-806A-CE60B2F6D914}" type="sibTrans" cxnId="{9BB7F074-22D0-4E27-8405-1C93C8EF1758}">
      <dgm:prSet/>
      <dgm:spPr/>
      <dgm:t>
        <a:bodyPr/>
        <a:lstStyle/>
        <a:p>
          <a:endParaRPr lang="es-ES"/>
        </a:p>
      </dgm:t>
    </dgm:pt>
    <dgm:pt modelId="{105C9A34-AA18-402E-9265-38A5DD6E454E}">
      <dgm:prSet/>
      <dgm:spPr/>
      <dgm:t>
        <a:bodyPr/>
        <a:lstStyle/>
        <a:p>
          <a:r>
            <a:rPr lang="es-ES" dirty="0" smtClean="0"/>
            <a:t>yes</a:t>
          </a:r>
          <a:endParaRPr lang="es-ES" dirty="0"/>
        </a:p>
      </dgm:t>
    </dgm:pt>
    <dgm:pt modelId="{67687C86-7F82-4C68-AB11-2FF8E297AB36}" type="parTrans" cxnId="{23AE32B8-BBBF-4EE3-838C-448748E0BE10}">
      <dgm:prSet/>
      <dgm:spPr/>
      <dgm:t>
        <a:bodyPr/>
        <a:lstStyle/>
        <a:p>
          <a:endParaRPr lang="es-ES"/>
        </a:p>
      </dgm:t>
    </dgm:pt>
    <dgm:pt modelId="{FBE3CA38-996D-471E-AB2F-9BA0032D6AF2}" type="sibTrans" cxnId="{23AE32B8-BBBF-4EE3-838C-448748E0BE10}">
      <dgm:prSet/>
      <dgm:spPr/>
      <dgm:t>
        <a:bodyPr/>
        <a:lstStyle/>
        <a:p>
          <a:endParaRPr lang="es-ES"/>
        </a:p>
      </dgm:t>
    </dgm:pt>
    <dgm:pt modelId="{D335D619-37C9-4C46-99E9-90FC588E3499}">
      <dgm:prSet/>
      <dgm:spPr/>
      <dgm:t>
        <a:bodyPr/>
        <a:lstStyle/>
        <a:p>
          <a:r>
            <a:rPr lang="es-ES" dirty="0" smtClean="0"/>
            <a:t>Yes, as I </a:t>
          </a:r>
          <a:r>
            <a:rPr lang="es-ES" dirty="0" err="1" smtClean="0"/>
            <a:t>never</a:t>
          </a:r>
          <a:r>
            <a:rPr lang="es-ES" dirty="0" smtClean="0"/>
            <a:t> </a:t>
          </a:r>
          <a:r>
            <a:rPr lang="es-ES" dirty="0" err="1" smtClean="0"/>
            <a:t>tried</a:t>
          </a:r>
          <a:r>
            <a:rPr lang="es-ES" dirty="0" smtClean="0"/>
            <a:t> VR </a:t>
          </a:r>
          <a:r>
            <a:rPr lang="es-ES" dirty="0" err="1" smtClean="0"/>
            <a:t>glasses</a:t>
          </a:r>
          <a:r>
            <a:rPr lang="es-ES" dirty="0" smtClean="0"/>
            <a:t> </a:t>
          </a:r>
          <a:r>
            <a:rPr lang="es-ES" dirty="0" err="1" smtClean="0"/>
            <a:t>before</a:t>
          </a:r>
          <a:r>
            <a:rPr lang="es-ES" dirty="0" smtClean="0"/>
            <a:t>.</a:t>
          </a:r>
          <a:endParaRPr lang="es-ES" dirty="0"/>
        </a:p>
      </dgm:t>
    </dgm:pt>
    <dgm:pt modelId="{D156184A-DCEE-40D0-96C4-561860B5B4A1}" type="parTrans" cxnId="{62B61258-C713-4738-8C6A-E9B449BF2EEB}">
      <dgm:prSet/>
      <dgm:spPr/>
      <dgm:t>
        <a:bodyPr/>
        <a:lstStyle/>
        <a:p>
          <a:endParaRPr lang="es-ES"/>
        </a:p>
      </dgm:t>
    </dgm:pt>
    <dgm:pt modelId="{29DB63F7-CB47-4B45-BCF4-17160B6E50A1}" type="sibTrans" cxnId="{62B61258-C713-4738-8C6A-E9B449BF2EEB}">
      <dgm:prSet/>
      <dgm:spPr/>
      <dgm:t>
        <a:bodyPr/>
        <a:lstStyle/>
        <a:p>
          <a:endParaRPr lang="es-ES"/>
        </a:p>
      </dgm:t>
    </dgm:pt>
    <dgm:pt modelId="{778C569E-1934-49EA-A155-D8B498C147D1}">
      <dgm:prSet/>
      <dgm:spPr/>
      <dgm:t>
        <a:bodyPr/>
        <a:lstStyle/>
        <a:p>
          <a:endParaRPr lang="es-ES" dirty="0"/>
        </a:p>
      </dgm:t>
    </dgm:pt>
    <dgm:pt modelId="{5C824553-56AC-4111-863F-CD6732984AA3}" type="parTrans" cxnId="{CEF19CD2-8189-4540-A5E0-1C12233F43C4}">
      <dgm:prSet/>
      <dgm:spPr/>
      <dgm:t>
        <a:bodyPr/>
        <a:lstStyle/>
        <a:p>
          <a:endParaRPr lang="es-ES"/>
        </a:p>
      </dgm:t>
    </dgm:pt>
    <dgm:pt modelId="{7D7B7019-1F51-490A-83C7-B525862CB925}" type="sibTrans" cxnId="{CEF19CD2-8189-4540-A5E0-1C12233F43C4}">
      <dgm:prSet/>
      <dgm:spPr/>
      <dgm:t>
        <a:bodyPr/>
        <a:lstStyle/>
        <a:p>
          <a:endParaRPr lang="es-ES"/>
        </a:p>
      </dgm:t>
    </dgm:pt>
    <dgm:pt modelId="{6E81B09A-89AB-4EE7-A03C-03EBC5AF9044}">
      <dgm:prSet/>
      <dgm:spPr/>
      <dgm:t>
        <a:bodyPr/>
        <a:lstStyle/>
        <a:p>
          <a:r>
            <a:rPr lang="es-ES" dirty="0" err="1" smtClean="0"/>
            <a:t>It’s</a:t>
          </a:r>
          <a:r>
            <a:rPr lang="es-ES" dirty="0" smtClean="0"/>
            <a:t> ok </a:t>
          </a:r>
          <a:r>
            <a:rPr lang="es-ES" dirty="0" err="1" smtClean="0"/>
            <a:t>but</a:t>
          </a:r>
          <a:r>
            <a:rPr lang="es-ES" dirty="0" smtClean="0"/>
            <a:t> </a:t>
          </a:r>
          <a:r>
            <a:rPr lang="es-ES" dirty="0" err="1" smtClean="0"/>
            <a:t>improvements</a:t>
          </a:r>
          <a:r>
            <a:rPr lang="es-ES" dirty="0" smtClean="0"/>
            <a:t> </a:t>
          </a:r>
          <a:r>
            <a:rPr lang="es-ES" dirty="0" err="1" smtClean="0"/>
            <a:t>could</a:t>
          </a:r>
          <a:r>
            <a:rPr lang="es-ES" dirty="0" smtClean="0"/>
            <a:t> be done.</a:t>
          </a:r>
          <a:endParaRPr lang="es-ES" dirty="0"/>
        </a:p>
      </dgm:t>
    </dgm:pt>
    <dgm:pt modelId="{6F41611B-5231-4368-81ED-9B7BE970CA87}" type="parTrans" cxnId="{D8320F1E-52A2-41D5-B845-B1DEE72213F9}">
      <dgm:prSet/>
      <dgm:spPr/>
      <dgm:t>
        <a:bodyPr/>
        <a:lstStyle/>
        <a:p>
          <a:endParaRPr lang="es-ES"/>
        </a:p>
      </dgm:t>
    </dgm:pt>
    <dgm:pt modelId="{FE23894B-312A-4320-9C83-64F92CF7A8EE}" type="sibTrans" cxnId="{D8320F1E-52A2-41D5-B845-B1DEE72213F9}">
      <dgm:prSet/>
      <dgm:spPr/>
      <dgm:t>
        <a:bodyPr/>
        <a:lstStyle/>
        <a:p>
          <a:endParaRPr lang="es-ES"/>
        </a:p>
      </dgm:t>
    </dgm:pt>
    <dgm:pt modelId="{74309670-1E0C-4C4D-9F54-7E2330840E0C}" type="pres">
      <dgm:prSet presAssocID="{1CAF453E-DCAC-48DF-8D66-896352E2D8A2}" presName="Name0" presStyleCnt="0">
        <dgm:presLayoutVars>
          <dgm:dir/>
          <dgm:animLvl val="lvl"/>
          <dgm:resizeHandles val="exact"/>
        </dgm:presLayoutVars>
      </dgm:prSet>
      <dgm:spPr/>
    </dgm:pt>
    <dgm:pt modelId="{3F6C58CF-742C-4D14-A700-07012BDA41DA}" type="pres">
      <dgm:prSet presAssocID="{633D0089-25AF-4042-BAAF-C0697A39616A}" presName="composite" presStyleCnt="0"/>
      <dgm:spPr/>
    </dgm:pt>
    <dgm:pt modelId="{03C6F24F-0E33-43E1-A9BF-CB81EC806DE1}" type="pres">
      <dgm:prSet presAssocID="{633D0089-25AF-4042-BAAF-C0697A39616A}" presName="parTx" presStyleLbl="alignNode1" presStyleIdx="0" presStyleCnt="5" custScaleY="151528" custLinFactNeighborX="6276" custLinFactNeighborY="-1138">
        <dgm:presLayoutVars>
          <dgm:chMax val="0"/>
          <dgm:chPref val="0"/>
          <dgm:bulletEnabled val="1"/>
        </dgm:presLayoutVars>
      </dgm:prSet>
      <dgm:spPr/>
      <dgm:t>
        <a:bodyPr/>
        <a:lstStyle/>
        <a:p>
          <a:endParaRPr lang="es-ES"/>
        </a:p>
      </dgm:t>
    </dgm:pt>
    <dgm:pt modelId="{0CFA33FB-4CF9-41C8-9C53-AEB34BD09721}" type="pres">
      <dgm:prSet presAssocID="{633D0089-25AF-4042-BAAF-C0697A39616A}" presName="desTx" presStyleLbl="alignAccFollowNode1" presStyleIdx="0" presStyleCnt="5" custScaleY="121359" custLinFactNeighborX="6434" custLinFactNeighborY="21007">
        <dgm:presLayoutVars>
          <dgm:bulletEnabled val="1"/>
        </dgm:presLayoutVars>
      </dgm:prSet>
      <dgm:spPr/>
      <dgm:t>
        <a:bodyPr/>
        <a:lstStyle/>
        <a:p>
          <a:endParaRPr lang="es-ES"/>
        </a:p>
      </dgm:t>
    </dgm:pt>
    <dgm:pt modelId="{3AEBE9B1-AFAE-46B5-9805-2E4E7C78CF10}" type="pres">
      <dgm:prSet presAssocID="{23F666AB-5F1D-4936-BAB9-0C54FC93F57A}" presName="space" presStyleCnt="0"/>
      <dgm:spPr/>
    </dgm:pt>
    <dgm:pt modelId="{F492B62B-A2E8-4D73-AD94-F4489C34B3C6}" type="pres">
      <dgm:prSet presAssocID="{49A8D642-4C88-468C-8E50-D10E568CE7DE}" presName="composite" presStyleCnt="0"/>
      <dgm:spPr/>
    </dgm:pt>
    <dgm:pt modelId="{0E56A017-774A-4EB1-BC18-C3EBDE8E1A9D}" type="pres">
      <dgm:prSet presAssocID="{49A8D642-4C88-468C-8E50-D10E568CE7DE}" presName="parTx" presStyleLbl="alignNode1" presStyleIdx="1" presStyleCnt="5" custScaleY="151528" custLinFactNeighborX="6276" custLinFactNeighborY="-1745">
        <dgm:presLayoutVars>
          <dgm:chMax val="0"/>
          <dgm:chPref val="0"/>
          <dgm:bulletEnabled val="1"/>
        </dgm:presLayoutVars>
      </dgm:prSet>
      <dgm:spPr/>
    </dgm:pt>
    <dgm:pt modelId="{956013B7-5D09-4C1A-89E6-61E56B5AD5C9}" type="pres">
      <dgm:prSet presAssocID="{49A8D642-4C88-468C-8E50-D10E568CE7DE}" presName="desTx" presStyleLbl="alignAccFollowNode1" presStyleIdx="1" presStyleCnt="5" custScaleY="120598" custLinFactNeighborX="6434" custLinFactNeighborY="21007">
        <dgm:presLayoutVars>
          <dgm:bulletEnabled val="1"/>
        </dgm:presLayoutVars>
      </dgm:prSet>
      <dgm:spPr/>
      <dgm:t>
        <a:bodyPr/>
        <a:lstStyle/>
        <a:p>
          <a:endParaRPr lang="es-ES"/>
        </a:p>
      </dgm:t>
    </dgm:pt>
    <dgm:pt modelId="{B34C5122-5AD6-4B54-8F7D-E808A4531EA1}" type="pres">
      <dgm:prSet presAssocID="{51102515-8ED3-4260-9F2F-AC6F9428D3D4}" presName="space" presStyleCnt="0"/>
      <dgm:spPr/>
    </dgm:pt>
    <dgm:pt modelId="{6AE3BE53-AC76-4B38-A472-C77CAA1BF371}" type="pres">
      <dgm:prSet presAssocID="{37F7B628-1601-4312-8E41-B4329CB967F2}" presName="composite" presStyleCnt="0"/>
      <dgm:spPr/>
    </dgm:pt>
    <dgm:pt modelId="{3C4D0AF6-D75A-4917-B024-45813F83B79F}" type="pres">
      <dgm:prSet presAssocID="{37F7B628-1601-4312-8E41-B4329CB967F2}" presName="parTx" presStyleLbl="alignNode1" presStyleIdx="2" presStyleCnt="5" custScaleY="151528" custLinFactNeighborX="6276" custLinFactNeighborY="-2596">
        <dgm:presLayoutVars>
          <dgm:chMax val="0"/>
          <dgm:chPref val="0"/>
          <dgm:bulletEnabled val="1"/>
        </dgm:presLayoutVars>
      </dgm:prSet>
      <dgm:spPr/>
      <dgm:t>
        <a:bodyPr/>
        <a:lstStyle/>
        <a:p>
          <a:endParaRPr lang="es-ES"/>
        </a:p>
      </dgm:t>
    </dgm:pt>
    <dgm:pt modelId="{7247181B-3360-495C-8CFC-4FD863336712}" type="pres">
      <dgm:prSet presAssocID="{37F7B628-1601-4312-8E41-B4329CB967F2}" presName="desTx" presStyleLbl="alignAccFollowNode1" presStyleIdx="2" presStyleCnt="5" custScaleY="119532" custLinFactNeighborX="6434" custLinFactNeighborY="21007">
        <dgm:presLayoutVars>
          <dgm:bulletEnabled val="1"/>
        </dgm:presLayoutVars>
      </dgm:prSet>
      <dgm:spPr/>
      <dgm:t>
        <a:bodyPr/>
        <a:lstStyle/>
        <a:p>
          <a:endParaRPr lang="es-ES"/>
        </a:p>
      </dgm:t>
    </dgm:pt>
    <dgm:pt modelId="{29D90ABF-8082-4308-BA15-AB23FC356725}" type="pres">
      <dgm:prSet presAssocID="{A2A0396E-91BC-49BD-AD94-176F5E7FF11C}" presName="space" presStyleCnt="0"/>
      <dgm:spPr/>
    </dgm:pt>
    <dgm:pt modelId="{864545DA-BAE0-428E-AD68-45C3B157008F}" type="pres">
      <dgm:prSet presAssocID="{EC19D006-301F-4B4C-A779-7287C18B638E}" presName="composite" presStyleCnt="0"/>
      <dgm:spPr/>
    </dgm:pt>
    <dgm:pt modelId="{374C8678-3C78-4F23-9289-9585A4E84F2B}" type="pres">
      <dgm:prSet presAssocID="{EC19D006-301F-4B4C-A779-7287C18B638E}" presName="parTx" presStyleLbl="alignNode1" presStyleIdx="3" presStyleCnt="5" custScaleY="151528" custLinFactNeighborX="6276" custLinFactNeighborY="-1443">
        <dgm:presLayoutVars>
          <dgm:chMax val="0"/>
          <dgm:chPref val="0"/>
          <dgm:bulletEnabled val="1"/>
        </dgm:presLayoutVars>
      </dgm:prSet>
      <dgm:spPr/>
      <dgm:t>
        <a:bodyPr/>
        <a:lstStyle/>
        <a:p>
          <a:endParaRPr lang="es-ES"/>
        </a:p>
      </dgm:t>
    </dgm:pt>
    <dgm:pt modelId="{333975CB-AE17-4618-AEC5-3F0B12FAE624}" type="pres">
      <dgm:prSet presAssocID="{EC19D006-301F-4B4C-A779-7287C18B638E}" presName="desTx" presStyleLbl="alignAccFollowNode1" presStyleIdx="3" presStyleCnt="5" custScaleY="120976" custLinFactNeighborX="6434" custLinFactNeighborY="21007">
        <dgm:presLayoutVars>
          <dgm:bulletEnabled val="1"/>
        </dgm:presLayoutVars>
      </dgm:prSet>
      <dgm:spPr/>
    </dgm:pt>
    <dgm:pt modelId="{78E486A2-0C7E-4921-8D57-EE6BBD959C52}" type="pres">
      <dgm:prSet presAssocID="{28484318-0FC4-49BB-A6D6-683F9696CCB1}" presName="space" presStyleCnt="0"/>
      <dgm:spPr/>
    </dgm:pt>
    <dgm:pt modelId="{17D352CC-9881-4EBD-A174-26BA5DCB4467}" type="pres">
      <dgm:prSet presAssocID="{BD2EFA9A-38E7-4309-89B3-85FEFA9AA5FE}" presName="composite" presStyleCnt="0"/>
      <dgm:spPr/>
    </dgm:pt>
    <dgm:pt modelId="{9176AF08-97E1-42DC-BA93-532B2B23A3B2}" type="pres">
      <dgm:prSet presAssocID="{BD2EFA9A-38E7-4309-89B3-85FEFA9AA5FE}" presName="parTx" presStyleLbl="alignNode1" presStyleIdx="4" presStyleCnt="5" custScaleY="151528" custLinFactNeighborX="103" custLinFactNeighborY="-1584">
        <dgm:presLayoutVars>
          <dgm:chMax val="0"/>
          <dgm:chPref val="0"/>
          <dgm:bulletEnabled val="1"/>
        </dgm:presLayoutVars>
      </dgm:prSet>
      <dgm:spPr/>
    </dgm:pt>
    <dgm:pt modelId="{7279231A-753C-4321-87F7-A8844F45BAB4}" type="pres">
      <dgm:prSet presAssocID="{BD2EFA9A-38E7-4309-89B3-85FEFA9AA5FE}" presName="desTx" presStyleLbl="alignAccFollowNode1" presStyleIdx="4" presStyleCnt="5" custScaleY="120800" custLinFactNeighborX="6434" custLinFactNeighborY="21007">
        <dgm:presLayoutVars>
          <dgm:bulletEnabled val="1"/>
        </dgm:presLayoutVars>
      </dgm:prSet>
      <dgm:spPr/>
      <dgm:t>
        <a:bodyPr/>
        <a:lstStyle/>
        <a:p>
          <a:endParaRPr lang="es-ES"/>
        </a:p>
      </dgm:t>
    </dgm:pt>
  </dgm:ptLst>
  <dgm:cxnLst>
    <dgm:cxn modelId="{9FF7D694-FEE7-4CD5-8217-72C06EACE2DA}" type="presOf" srcId="{3A9BD0D1-9945-4898-A3CD-71698C6880B4}" destId="{956013B7-5D09-4C1A-89E6-61E56B5AD5C9}" srcOrd="0" destOrd="3" presId="urn:microsoft.com/office/officeart/2005/8/layout/hList1"/>
    <dgm:cxn modelId="{5E26486A-2BBF-4957-AC37-08B934AE7FBE}" type="presOf" srcId="{C7468C53-99F7-4367-96F6-A2E647554C58}" destId="{0CFA33FB-4CF9-41C8-9C53-AEB34BD09721}" srcOrd="0" destOrd="5" presId="urn:microsoft.com/office/officeart/2005/8/layout/hList1"/>
    <dgm:cxn modelId="{D1600BAE-BAAD-448B-8841-50DF5F7C83BE}" type="presOf" srcId="{49A8D642-4C88-468C-8E50-D10E568CE7DE}" destId="{0E56A017-774A-4EB1-BC18-C3EBDE8E1A9D}" srcOrd="0" destOrd="0" presId="urn:microsoft.com/office/officeart/2005/8/layout/hList1"/>
    <dgm:cxn modelId="{022F544F-7BE4-4C8D-A4EA-C9A2F7A2F089}" type="presOf" srcId="{C8D39566-8172-41B7-8C25-41C7F8E07A1A}" destId="{956013B7-5D09-4C1A-89E6-61E56B5AD5C9}" srcOrd="0" destOrd="0" presId="urn:microsoft.com/office/officeart/2005/8/layout/hList1"/>
    <dgm:cxn modelId="{7270B62D-C715-427B-8EBF-23DE7B7D7F81}" srcId="{633D0089-25AF-4042-BAAF-C0697A39616A}" destId="{4895A0FA-8B8C-4793-B42C-426BD29CBA90}" srcOrd="6" destOrd="0" parTransId="{3337ACA0-F263-419E-AD54-7B6D3636B6DB}" sibTransId="{B1F9E650-D1CA-433E-AAC1-F48FC08DDABC}"/>
    <dgm:cxn modelId="{CD731E42-C79A-4474-B3A4-317BC9841720}" srcId="{633D0089-25AF-4042-BAAF-C0697A39616A}" destId="{DF344314-E2BA-421F-BC1D-FC2E585FA697}" srcOrd="3" destOrd="0" parTransId="{F2293A6C-6FF7-49E8-9024-90E2409FB925}" sibTransId="{8E03AC17-AF8C-4E0A-BE4A-03EF4538E8E5}"/>
    <dgm:cxn modelId="{31689A48-308E-490D-B2DB-54AD77403D46}" srcId="{49A8D642-4C88-468C-8E50-D10E568CE7DE}" destId="{834228D3-96FE-40C4-930D-199886C7E1C7}" srcOrd="1" destOrd="0" parTransId="{2D1357BB-39A3-4388-B92C-EDE6C055B322}" sibTransId="{6C1F8709-947E-48DB-AA0D-8027D47D4578}"/>
    <dgm:cxn modelId="{9BB7F074-22D0-4E27-8405-1C93C8EF1758}" srcId="{37F7B628-1601-4312-8E41-B4329CB967F2}" destId="{C1C3DE25-D3C1-4A88-9A98-FA257392DB19}" srcOrd="5" destOrd="0" parTransId="{ACFCF273-D6C2-4950-8791-7BD10B9A39DC}" sibTransId="{ED1813A2-477A-435D-806A-CE60B2F6D914}"/>
    <dgm:cxn modelId="{D8320F1E-52A2-41D5-B845-B1DEE72213F9}" srcId="{BD2EFA9A-38E7-4309-89B3-85FEFA9AA5FE}" destId="{6E81B09A-89AB-4EE7-A03C-03EBC5AF9044}" srcOrd="1" destOrd="0" parTransId="{6F41611B-5231-4368-81ED-9B7BE970CA87}" sibTransId="{FE23894B-312A-4320-9C83-64F92CF7A8EE}"/>
    <dgm:cxn modelId="{A8AC3FEE-D5C3-44C8-9EF2-EEC112CD8342}" type="presOf" srcId="{AC2E1716-9429-4D1D-A9EF-7606C722D732}" destId="{956013B7-5D09-4C1A-89E6-61E56B5AD5C9}" srcOrd="0" destOrd="2" presId="urn:microsoft.com/office/officeart/2005/8/layout/hList1"/>
    <dgm:cxn modelId="{3B28181C-947B-4EEC-9BAB-BEC1953F540C}" srcId="{37F7B628-1601-4312-8E41-B4329CB967F2}" destId="{C7827BCD-D852-469A-8C32-EE27A6D4680C}" srcOrd="1" destOrd="0" parTransId="{CD387662-9586-4B85-B39B-0ECE195824C1}" sibTransId="{163FCC78-DAEA-4B7A-9860-27E36D23C508}"/>
    <dgm:cxn modelId="{F67BE624-8082-42FB-AD75-8D0796A8DD36}" srcId="{49A8D642-4C88-468C-8E50-D10E568CE7DE}" destId="{541C9C3F-3659-4041-B2D0-6BF9A2B1BD97}" srcOrd="7" destOrd="0" parTransId="{2E258B2A-B867-4BD8-AAE5-871329306119}" sibTransId="{F5226DD9-6CDC-41D6-BE24-1CB5AC501FFE}"/>
    <dgm:cxn modelId="{35CE758A-F0B8-449F-8A40-0B190B0999AA}" type="presOf" srcId="{056B295B-5767-4247-A26B-265849B88CC0}" destId="{0CFA33FB-4CF9-41C8-9C53-AEB34BD09721}" srcOrd="0" destOrd="2" presId="urn:microsoft.com/office/officeart/2005/8/layout/hList1"/>
    <dgm:cxn modelId="{90AE315D-C114-4F0F-906F-A00B2DAD93B9}" srcId="{633D0089-25AF-4042-BAAF-C0697A39616A}" destId="{F1033A7C-6B1B-43E7-95FC-C8D023719D91}" srcOrd="7" destOrd="0" parTransId="{D0F9EF2A-E938-48D1-B267-E5FCD90E6140}" sibTransId="{1D9A491F-DCA6-442D-A0B6-EB1BD2912A3B}"/>
    <dgm:cxn modelId="{695CEBD9-C120-4FAC-B58C-F0562F195971}" srcId="{633D0089-25AF-4042-BAAF-C0697A39616A}" destId="{9B1693ED-4E04-4828-A6F4-AE284B8B36DB}" srcOrd="4" destOrd="0" parTransId="{8A4845FD-8A6C-4020-8381-3BB3C7D3E19C}" sibTransId="{C61A257F-E8B5-42DB-A2BA-C6B4AC8DE6D7}"/>
    <dgm:cxn modelId="{A6302C9F-4F7C-4E5C-BD94-E0E66FCD0BBD}" srcId="{37F7B628-1601-4312-8E41-B4329CB967F2}" destId="{57A34E5F-4F9C-488D-8499-9A8D8F13BF64}" srcOrd="0" destOrd="0" parTransId="{1342F41B-DB47-4BE8-BFFD-2FE1142DB1F9}" sibTransId="{D5E10099-3837-49A8-9E27-E95F4DC24ADB}"/>
    <dgm:cxn modelId="{4F0283C9-21FA-422D-A5A3-E3037A6E51F6}" srcId="{633D0089-25AF-4042-BAAF-C0697A39616A}" destId="{C7468C53-99F7-4367-96F6-A2E647554C58}" srcOrd="5" destOrd="0" parTransId="{4418D8DE-E480-42E5-8E63-27E98CC4B243}" sibTransId="{FA2441E2-8416-4992-8EF5-DD494760E3B3}"/>
    <dgm:cxn modelId="{0951DA68-0A04-4959-9061-F66187E9FD07}" srcId="{633D0089-25AF-4042-BAAF-C0697A39616A}" destId="{4CF1B1B5-07D0-4B25-B41A-473E864A7985}" srcOrd="1" destOrd="0" parTransId="{EFB566F1-E558-4ABF-9EA4-5C08FCDDC4BE}" sibTransId="{823C497D-4E72-40D4-AE88-C1F5DC38FEC1}"/>
    <dgm:cxn modelId="{3D307F34-3275-4163-A7E3-BB56AC2ECBC8}" type="presOf" srcId="{105C9A34-AA18-402E-9265-38A5DD6E454E}" destId="{333975CB-AE17-4618-AEC5-3F0B12FAE624}" srcOrd="0" destOrd="0" presId="urn:microsoft.com/office/officeart/2005/8/layout/hList1"/>
    <dgm:cxn modelId="{BAC620D7-03F9-4967-A1AD-263CCD244A43}" type="presOf" srcId="{4895A0FA-8B8C-4793-B42C-426BD29CBA90}" destId="{0CFA33FB-4CF9-41C8-9C53-AEB34BD09721}" srcOrd="0" destOrd="6" presId="urn:microsoft.com/office/officeart/2005/8/layout/hList1"/>
    <dgm:cxn modelId="{D4E52C81-FB6A-44DE-B9DF-1CB58F477794}" srcId="{1CAF453E-DCAC-48DF-8D66-896352E2D8A2}" destId="{EC19D006-301F-4B4C-A779-7287C18B638E}" srcOrd="3" destOrd="0" parTransId="{B6670E5D-B9C2-46C7-BD26-2E6897B6B1F6}" sibTransId="{28484318-0FC4-49BB-A6D6-683F9696CCB1}"/>
    <dgm:cxn modelId="{9BCD57E5-23F0-4ED1-98B7-17B9A30A9566}" srcId="{49A8D642-4C88-468C-8E50-D10E568CE7DE}" destId="{1CFC49DB-9E2A-442A-AC05-8E34A9311808}" srcOrd="5" destOrd="0" parTransId="{2548B910-5000-4BFA-B7A8-4A560E00557C}" sibTransId="{ED69B360-3139-4276-8219-C827618BCB64}"/>
    <dgm:cxn modelId="{34B99883-A3CF-45F3-9D3F-CEB40E61BD9F}" type="presOf" srcId="{64CC8424-EE41-4B50-BEF4-B3AB488BBE13}" destId="{956013B7-5D09-4C1A-89E6-61E56B5AD5C9}" srcOrd="0" destOrd="6" presId="urn:microsoft.com/office/officeart/2005/8/layout/hList1"/>
    <dgm:cxn modelId="{CEF19CD2-8189-4540-A5E0-1C12233F43C4}" srcId="{BD2EFA9A-38E7-4309-89B3-85FEFA9AA5FE}" destId="{778C569E-1934-49EA-A155-D8B498C147D1}" srcOrd="2" destOrd="0" parTransId="{5C824553-56AC-4111-863F-CD6732984AA3}" sibTransId="{7D7B7019-1F51-490A-83C7-B525862CB925}"/>
    <dgm:cxn modelId="{36CCD469-2B31-42FD-BE4E-80B531687ED7}" type="presOf" srcId="{37F7B628-1601-4312-8E41-B4329CB967F2}" destId="{3C4D0AF6-D75A-4917-B024-45813F83B79F}" srcOrd="0" destOrd="0" presId="urn:microsoft.com/office/officeart/2005/8/layout/hList1"/>
    <dgm:cxn modelId="{D1769C98-7D74-49C8-AE28-1AF72EBACE1C}" srcId="{49A8D642-4C88-468C-8E50-D10E568CE7DE}" destId="{3A9BD0D1-9945-4898-A3CD-71698C6880B4}" srcOrd="3" destOrd="0" parTransId="{E2AD7DB5-61AA-4407-AA42-11B9A9F98714}" sibTransId="{1A53DBBD-EFF1-4B25-A110-8959071090B7}"/>
    <dgm:cxn modelId="{83D89EBA-A8BA-4B64-9B50-C097E1FFC49F}" type="presOf" srcId="{DF344314-E2BA-421F-BC1D-FC2E585FA697}" destId="{0CFA33FB-4CF9-41C8-9C53-AEB34BD09721}" srcOrd="0" destOrd="3" presId="urn:microsoft.com/office/officeart/2005/8/layout/hList1"/>
    <dgm:cxn modelId="{02D30350-C15B-4728-B8A6-528A67C70ED9}" type="presOf" srcId="{6E81B09A-89AB-4EE7-A03C-03EBC5AF9044}" destId="{7279231A-753C-4321-87F7-A8844F45BAB4}" srcOrd="0" destOrd="1" presId="urn:microsoft.com/office/officeart/2005/8/layout/hList1"/>
    <dgm:cxn modelId="{0F248253-137D-4B3E-A001-4F977977E473}" type="presOf" srcId="{778C569E-1934-49EA-A155-D8B498C147D1}" destId="{7279231A-753C-4321-87F7-A8844F45BAB4}" srcOrd="0" destOrd="2" presId="urn:microsoft.com/office/officeart/2005/8/layout/hList1"/>
    <dgm:cxn modelId="{45376077-45A2-431E-BC0B-ACE58893886A}" type="presOf" srcId="{6A9341C4-D211-49F9-80A8-3EC60EDA4AE8}" destId="{7247181B-3360-495C-8CFC-4FD863336712}" srcOrd="0" destOrd="2" presId="urn:microsoft.com/office/officeart/2005/8/layout/hList1"/>
    <dgm:cxn modelId="{C35DD18A-4089-4668-B716-DD0E8F03ED4B}" type="presOf" srcId="{633D0089-25AF-4042-BAAF-C0697A39616A}" destId="{03C6F24F-0E33-43E1-A9BF-CB81EC806DE1}" srcOrd="0" destOrd="0" presId="urn:microsoft.com/office/officeart/2005/8/layout/hList1"/>
    <dgm:cxn modelId="{718BD68D-0545-4455-AC25-347BCB6B3C16}" type="presOf" srcId="{C7827BCD-D852-469A-8C32-EE27A6D4680C}" destId="{7247181B-3360-495C-8CFC-4FD863336712}" srcOrd="0" destOrd="1" presId="urn:microsoft.com/office/officeart/2005/8/layout/hList1"/>
    <dgm:cxn modelId="{6042E59C-4642-4D6D-B75F-20C2DE8276D0}" type="presOf" srcId="{BD2EFA9A-38E7-4309-89B3-85FEFA9AA5FE}" destId="{9176AF08-97E1-42DC-BA93-532B2B23A3B2}" srcOrd="0" destOrd="0" presId="urn:microsoft.com/office/officeart/2005/8/layout/hList1"/>
    <dgm:cxn modelId="{C97BC399-4BC2-427C-BC6D-D59DBE94D661}" type="presOf" srcId="{BA9F6FD3-8C3B-46F7-9E71-EFF5261E0764}" destId="{0CFA33FB-4CF9-41C8-9C53-AEB34BD09721}" srcOrd="0" destOrd="0" presId="urn:microsoft.com/office/officeart/2005/8/layout/hList1"/>
    <dgm:cxn modelId="{B6BA9209-38DE-4859-BE7B-F5C0ABBC2010}" srcId="{37F7B628-1601-4312-8E41-B4329CB967F2}" destId="{6C98DB3B-FA38-4F24-BC28-F494EFCC4B96}" srcOrd="4" destOrd="0" parTransId="{2ECE0F77-1CFA-4828-B102-A1AFB8DCBD3A}" sibTransId="{4C61C357-F11C-46E1-8C17-90CB38C503B8}"/>
    <dgm:cxn modelId="{C6C12C68-1F85-4C4C-8C86-FDA5B8078CF1}" type="presOf" srcId="{F1033A7C-6B1B-43E7-95FC-C8D023719D91}" destId="{0CFA33FB-4CF9-41C8-9C53-AEB34BD09721}" srcOrd="0" destOrd="7" presId="urn:microsoft.com/office/officeart/2005/8/layout/hList1"/>
    <dgm:cxn modelId="{D9BE8F56-3F8D-4445-A4A5-29A4979A9A1B}" srcId="{37F7B628-1601-4312-8E41-B4329CB967F2}" destId="{3BC2C71A-4CAB-4C43-82D8-C9BAC60EFFB1}" srcOrd="3" destOrd="0" parTransId="{47FDBEE7-117D-4C51-BB2E-B757E3A6E11D}" sibTransId="{0F7DE3FC-F67F-471D-82A9-E59F6E90C643}"/>
    <dgm:cxn modelId="{7B415F76-9AF7-48FC-8BC3-BC8B5C2B47DC}" srcId="{633D0089-25AF-4042-BAAF-C0697A39616A}" destId="{056B295B-5767-4247-A26B-265849B88CC0}" srcOrd="2" destOrd="0" parTransId="{4ACB7990-6591-4B6D-819E-E502EECFA0CC}" sibTransId="{5EB49219-1D34-4BAD-A131-FCF5CB9522F1}"/>
    <dgm:cxn modelId="{5DE9D7F9-D86C-40FB-A978-9A32E1C443A5}" type="presOf" srcId="{9B1693ED-4E04-4828-A6F4-AE284B8B36DB}" destId="{0CFA33FB-4CF9-41C8-9C53-AEB34BD09721}" srcOrd="0" destOrd="4" presId="urn:microsoft.com/office/officeart/2005/8/layout/hList1"/>
    <dgm:cxn modelId="{14315B4C-012F-4462-BB2D-4EE2B9C6BBD4}" type="presOf" srcId="{D335D619-37C9-4C46-99E9-90FC588E3499}" destId="{7279231A-753C-4321-87F7-A8844F45BAB4}" srcOrd="0" destOrd="0" presId="urn:microsoft.com/office/officeart/2005/8/layout/hList1"/>
    <dgm:cxn modelId="{80D18F67-DFCC-487B-BD43-7C5466BB04F7}" type="presOf" srcId="{1CAF453E-DCAC-48DF-8D66-896352E2D8A2}" destId="{74309670-1E0C-4C4D-9F54-7E2330840E0C}" srcOrd="0" destOrd="0" presId="urn:microsoft.com/office/officeart/2005/8/layout/hList1"/>
    <dgm:cxn modelId="{C53C13A9-6E78-4BB5-8BAE-41542443A73D}" type="presOf" srcId="{4CF1B1B5-07D0-4B25-B41A-473E864A7985}" destId="{0CFA33FB-4CF9-41C8-9C53-AEB34BD09721}" srcOrd="0" destOrd="1" presId="urn:microsoft.com/office/officeart/2005/8/layout/hList1"/>
    <dgm:cxn modelId="{1878D211-FA7F-4DF5-8D65-9C7C1DD75261}" srcId="{633D0089-25AF-4042-BAAF-C0697A39616A}" destId="{BA9F6FD3-8C3B-46F7-9E71-EFF5261E0764}" srcOrd="0" destOrd="0" parTransId="{3E7E5053-C2BD-47D8-AD4A-CD492B813FFF}" sibTransId="{5D3B86F5-A136-489D-ADAE-06244FA863E8}"/>
    <dgm:cxn modelId="{BFCAFE76-32F0-4CB4-8D40-D84FBD06AD0C}" srcId="{1CAF453E-DCAC-48DF-8D66-896352E2D8A2}" destId="{BD2EFA9A-38E7-4309-89B3-85FEFA9AA5FE}" srcOrd="4" destOrd="0" parTransId="{8D303832-C97B-4E85-940F-E1EFF688F9A1}" sibTransId="{FA445F97-6BB4-4B5D-83D8-0D6DBBAF038C}"/>
    <dgm:cxn modelId="{583CBCA1-CC57-485D-8CD1-657A216A90B2}" type="presOf" srcId="{834228D3-96FE-40C4-930D-199886C7E1C7}" destId="{956013B7-5D09-4C1A-89E6-61E56B5AD5C9}" srcOrd="0" destOrd="1" presId="urn:microsoft.com/office/officeart/2005/8/layout/hList1"/>
    <dgm:cxn modelId="{3BE5D7B4-F542-438B-B728-165AF210D9E0}" srcId="{49A8D642-4C88-468C-8E50-D10E568CE7DE}" destId="{64CC8424-EE41-4B50-BEF4-B3AB488BBE13}" srcOrd="6" destOrd="0" parTransId="{5330E2A6-F17A-4540-A901-D8832433D984}" sibTransId="{985D7F75-5B75-4371-9B89-F5231AA5F700}"/>
    <dgm:cxn modelId="{C87D78F0-98B7-4532-872E-BECBEA373B18}" srcId="{1CAF453E-DCAC-48DF-8D66-896352E2D8A2}" destId="{633D0089-25AF-4042-BAAF-C0697A39616A}" srcOrd="0" destOrd="0" parTransId="{FAF86307-2F55-4D91-923F-8E984849EC46}" sibTransId="{23F666AB-5F1D-4936-BAB9-0C54FC93F57A}"/>
    <dgm:cxn modelId="{91346AAC-BB44-4BB5-9090-44EC8E403A3E}" type="presOf" srcId="{1CFC49DB-9E2A-442A-AC05-8E34A9311808}" destId="{956013B7-5D09-4C1A-89E6-61E56B5AD5C9}" srcOrd="0" destOrd="5" presId="urn:microsoft.com/office/officeart/2005/8/layout/hList1"/>
    <dgm:cxn modelId="{FEEFC877-6789-4D31-B882-CF1AC723A3EA}" srcId="{1CAF453E-DCAC-48DF-8D66-896352E2D8A2}" destId="{37F7B628-1601-4312-8E41-B4329CB967F2}" srcOrd="2" destOrd="0" parTransId="{DCA773F0-EE4B-4B78-936C-252DB5F65E67}" sibTransId="{A2A0396E-91BC-49BD-AD94-176F5E7FF11C}"/>
    <dgm:cxn modelId="{E4DFEFCC-E336-422E-A737-AE8206CFBECC}" srcId="{49A8D642-4C88-468C-8E50-D10E568CE7DE}" destId="{C8D39566-8172-41B7-8C25-41C7F8E07A1A}" srcOrd="0" destOrd="0" parTransId="{3C9A4EA9-3DE1-47D5-89CB-150317AA0CF3}" sibTransId="{8BA2C6EA-EBCD-4B10-8FFB-FBB39C032CC4}"/>
    <dgm:cxn modelId="{17A64C63-FAE7-41D9-A124-42FB83D8092A}" type="presOf" srcId="{C1C3DE25-D3C1-4A88-9A98-FA257392DB19}" destId="{7247181B-3360-495C-8CFC-4FD863336712}" srcOrd="0" destOrd="5" presId="urn:microsoft.com/office/officeart/2005/8/layout/hList1"/>
    <dgm:cxn modelId="{A60D8153-0D2B-4E59-B06A-E9201AE09221}" type="presOf" srcId="{EC19D006-301F-4B4C-A779-7287C18B638E}" destId="{374C8678-3C78-4F23-9289-9585A4E84F2B}" srcOrd="0" destOrd="0" presId="urn:microsoft.com/office/officeart/2005/8/layout/hList1"/>
    <dgm:cxn modelId="{69A417C7-4F45-4269-9ACB-D9641CA26CCC}" type="presOf" srcId="{541C9C3F-3659-4041-B2D0-6BF9A2B1BD97}" destId="{956013B7-5D09-4C1A-89E6-61E56B5AD5C9}" srcOrd="0" destOrd="7" presId="urn:microsoft.com/office/officeart/2005/8/layout/hList1"/>
    <dgm:cxn modelId="{A87B709B-74C9-483E-BCF7-7052926550E2}" type="presOf" srcId="{6C98DB3B-FA38-4F24-BC28-F494EFCC4B96}" destId="{7247181B-3360-495C-8CFC-4FD863336712}" srcOrd="0" destOrd="4" presId="urn:microsoft.com/office/officeart/2005/8/layout/hList1"/>
    <dgm:cxn modelId="{F54F0772-DF2F-44FC-8DC1-0B720E7C5187}" srcId="{37F7B628-1601-4312-8E41-B4329CB967F2}" destId="{6A9341C4-D211-49F9-80A8-3EC60EDA4AE8}" srcOrd="2" destOrd="0" parTransId="{D5F8A03D-E127-475B-AECD-95637D319060}" sibTransId="{9D4958A3-E21D-4076-9B26-1A4BAB0E33CA}"/>
    <dgm:cxn modelId="{E202F6A1-AD7B-4F26-B826-1E067308DCF7}" srcId="{1CAF453E-DCAC-48DF-8D66-896352E2D8A2}" destId="{49A8D642-4C88-468C-8E50-D10E568CE7DE}" srcOrd="1" destOrd="0" parTransId="{83C9FD15-CF3E-4D01-873B-0AC424125E84}" sibTransId="{51102515-8ED3-4260-9F2F-AC6F9428D3D4}"/>
    <dgm:cxn modelId="{1F4B51D7-84C7-47AA-B63C-81A3EB69189E}" type="presOf" srcId="{C9B1AEC2-A23F-43F9-828E-6879BC15D9D4}" destId="{956013B7-5D09-4C1A-89E6-61E56B5AD5C9}" srcOrd="0" destOrd="4" presId="urn:microsoft.com/office/officeart/2005/8/layout/hList1"/>
    <dgm:cxn modelId="{B0C02700-EC30-409F-83C9-44FAE085E0A7}" type="presOf" srcId="{57A34E5F-4F9C-488D-8499-9A8D8F13BF64}" destId="{7247181B-3360-495C-8CFC-4FD863336712}" srcOrd="0" destOrd="0" presId="urn:microsoft.com/office/officeart/2005/8/layout/hList1"/>
    <dgm:cxn modelId="{62B61258-C713-4738-8C6A-E9B449BF2EEB}" srcId="{BD2EFA9A-38E7-4309-89B3-85FEFA9AA5FE}" destId="{D335D619-37C9-4C46-99E9-90FC588E3499}" srcOrd="0" destOrd="0" parTransId="{D156184A-DCEE-40D0-96C4-561860B5B4A1}" sibTransId="{29DB63F7-CB47-4B45-BCF4-17160B6E50A1}"/>
    <dgm:cxn modelId="{23AE32B8-BBBF-4EE3-838C-448748E0BE10}" srcId="{EC19D006-301F-4B4C-A779-7287C18B638E}" destId="{105C9A34-AA18-402E-9265-38A5DD6E454E}" srcOrd="0" destOrd="0" parTransId="{67687C86-7F82-4C68-AB11-2FF8E297AB36}" sibTransId="{FBE3CA38-996D-471E-AB2F-9BA0032D6AF2}"/>
    <dgm:cxn modelId="{F1C1B7CC-613A-4EB8-8F8D-9C7746A8ECE5}" srcId="{49A8D642-4C88-468C-8E50-D10E568CE7DE}" destId="{C9B1AEC2-A23F-43F9-828E-6879BC15D9D4}" srcOrd="4" destOrd="0" parTransId="{BAC1867C-8A35-47C3-AFDE-CE426E951BCE}" sibTransId="{5B0BE323-327F-4A80-9581-ED1D61820841}"/>
    <dgm:cxn modelId="{AFB87884-E74B-402B-8A9D-BAC74A733EBD}" srcId="{49A8D642-4C88-468C-8E50-D10E568CE7DE}" destId="{AC2E1716-9429-4D1D-A9EF-7606C722D732}" srcOrd="2" destOrd="0" parTransId="{054C75BB-EDDD-4864-9C4C-8031497658F0}" sibTransId="{DF797C54-B1EA-4108-8342-95EC7E7A25F8}"/>
    <dgm:cxn modelId="{27103894-2B07-4A80-8A33-CD491D2BB4A2}" type="presOf" srcId="{3BC2C71A-4CAB-4C43-82D8-C9BAC60EFFB1}" destId="{7247181B-3360-495C-8CFC-4FD863336712}" srcOrd="0" destOrd="3" presId="urn:microsoft.com/office/officeart/2005/8/layout/hList1"/>
    <dgm:cxn modelId="{EFD5F997-7810-4DA3-A170-993344B1AF60}" type="presParOf" srcId="{74309670-1E0C-4C4D-9F54-7E2330840E0C}" destId="{3F6C58CF-742C-4D14-A700-07012BDA41DA}" srcOrd="0" destOrd="0" presId="urn:microsoft.com/office/officeart/2005/8/layout/hList1"/>
    <dgm:cxn modelId="{E6EC990A-7EB0-49C2-BA49-D02B8A826A47}" type="presParOf" srcId="{3F6C58CF-742C-4D14-A700-07012BDA41DA}" destId="{03C6F24F-0E33-43E1-A9BF-CB81EC806DE1}" srcOrd="0" destOrd="0" presId="urn:microsoft.com/office/officeart/2005/8/layout/hList1"/>
    <dgm:cxn modelId="{E96D109A-849B-4B01-B1A7-86B58155318A}" type="presParOf" srcId="{3F6C58CF-742C-4D14-A700-07012BDA41DA}" destId="{0CFA33FB-4CF9-41C8-9C53-AEB34BD09721}" srcOrd="1" destOrd="0" presId="urn:microsoft.com/office/officeart/2005/8/layout/hList1"/>
    <dgm:cxn modelId="{6D167D57-62D4-4CF1-B497-A428213D761E}" type="presParOf" srcId="{74309670-1E0C-4C4D-9F54-7E2330840E0C}" destId="{3AEBE9B1-AFAE-46B5-9805-2E4E7C78CF10}" srcOrd="1" destOrd="0" presId="urn:microsoft.com/office/officeart/2005/8/layout/hList1"/>
    <dgm:cxn modelId="{548CFB03-6BDD-4842-81E7-04AD347B7B45}" type="presParOf" srcId="{74309670-1E0C-4C4D-9F54-7E2330840E0C}" destId="{F492B62B-A2E8-4D73-AD94-F4489C34B3C6}" srcOrd="2" destOrd="0" presId="urn:microsoft.com/office/officeart/2005/8/layout/hList1"/>
    <dgm:cxn modelId="{3A8E2F69-0350-43A8-AB86-CFA79E033DF7}" type="presParOf" srcId="{F492B62B-A2E8-4D73-AD94-F4489C34B3C6}" destId="{0E56A017-774A-4EB1-BC18-C3EBDE8E1A9D}" srcOrd="0" destOrd="0" presId="urn:microsoft.com/office/officeart/2005/8/layout/hList1"/>
    <dgm:cxn modelId="{78E1845F-79CB-423D-8ADD-6D452C90AFED}" type="presParOf" srcId="{F492B62B-A2E8-4D73-AD94-F4489C34B3C6}" destId="{956013B7-5D09-4C1A-89E6-61E56B5AD5C9}" srcOrd="1" destOrd="0" presId="urn:microsoft.com/office/officeart/2005/8/layout/hList1"/>
    <dgm:cxn modelId="{C2FAF863-B9A0-429A-936D-8CBAB2C35281}" type="presParOf" srcId="{74309670-1E0C-4C4D-9F54-7E2330840E0C}" destId="{B34C5122-5AD6-4B54-8F7D-E808A4531EA1}" srcOrd="3" destOrd="0" presId="urn:microsoft.com/office/officeart/2005/8/layout/hList1"/>
    <dgm:cxn modelId="{D022B97D-076B-44D0-999B-80ED7E489CC8}" type="presParOf" srcId="{74309670-1E0C-4C4D-9F54-7E2330840E0C}" destId="{6AE3BE53-AC76-4B38-A472-C77CAA1BF371}" srcOrd="4" destOrd="0" presId="urn:microsoft.com/office/officeart/2005/8/layout/hList1"/>
    <dgm:cxn modelId="{4B44A9E1-A3BF-419A-9BA8-5557679C7B3A}" type="presParOf" srcId="{6AE3BE53-AC76-4B38-A472-C77CAA1BF371}" destId="{3C4D0AF6-D75A-4917-B024-45813F83B79F}" srcOrd="0" destOrd="0" presId="urn:microsoft.com/office/officeart/2005/8/layout/hList1"/>
    <dgm:cxn modelId="{D7FC81C9-522F-4B11-98EC-F06836F6574A}" type="presParOf" srcId="{6AE3BE53-AC76-4B38-A472-C77CAA1BF371}" destId="{7247181B-3360-495C-8CFC-4FD863336712}" srcOrd="1" destOrd="0" presId="urn:microsoft.com/office/officeart/2005/8/layout/hList1"/>
    <dgm:cxn modelId="{C9383737-FB96-49B6-88E8-158536A005E7}" type="presParOf" srcId="{74309670-1E0C-4C4D-9F54-7E2330840E0C}" destId="{29D90ABF-8082-4308-BA15-AB23FC356725}" srcOrd="5" destOrd="0" presId="urn:microsoft.com/office/officeart/2005/8/layout/hList1"/>
    <dgm:cxn modelId="{AE3FB90E-4C77-49AB-B7E3-FE1563150791}" type="presParOf" srcId="{74309670-1E0C-4C4D-9F54-7E2330840E0C}" destId="{864545DA-BAE0-428E-AD68-45C3B157008F}" srcOrd="6" destOrd="0" presId="urn:microsoft.com/office/officeart/2005/8/layout/hList1"/>
    <dgm:cxn modelId="{7A7A4F6A-2E31-4811-9857-1EA591C1A6DC}" type="presParOf" srcId="{864545DA-BAE0-428E-AD68-45C3B157008F}" destId="{374C8678-3C78-4F23-9289-9585A4E84F2B}" srcOrd="0" destOrd="0" presId="urn:microsoft.com/office/officeart/2005/8/layout/hList1"/>
    <dgm:cxn modelId="{EDC6EF8B-1940-4AEF-AAE2-4E0F2AAE27CC}" type="presParOf" srcId="{864545DA-BAE0-428E-AD68-45C3B157008F}" destId="{333975CB-AE17-4618-AEC5-3F0B12FAE624}" srcOrd="1" destOrd="0" presId="urn:microsoft.com/office/officeart/2005/8/layout/hList1"/>
    <dgm:cxn modelId="{43423F87-6C13-4ED3-B1F8-F9FA3D7005BE}" type="presParOf" srcId="{74309670-1E0C-4C4D-9F54-7E2330840E0C}" destId="{78E486A2-0C7E-4921-8D57-EE6BBD959C52}" srcOrd="7" destOrd="0" presId="urn:microsoft.com/office/officeart/2005/8/layout/hList1"/>
    <dgm:cxn modelId="{10BF2171-9429-4314-B544-9A9E8F627ADB}" type="presParOf" srcId="{74309670-1E0C-4C4D-9F54-7E2330840E0C}" destId="{17D352CC-9881-4EBD-A174-26BA5DCB4467}" srcOrd="8" destOrd="0" presId="urn:microsoft.com/office/officeart/2005/8/layout/hList1"/>
    <dgm:cxn modelId="{2BC0C2BB-A3B1-45F5-8E7A-DD45F2B7FE28}" type="presParOf" srcId="{17D352CC-9881-4EBD-A174-26BA5DCB4467}" destId="{9176AF08-97E1-42DC-BA93-532B2B23A3B2}" srcOrd="0" destOrd="0" presId="urn:microsoft.com/office/officeart/2005/8/layout/hList1"/>
    <dgm:cxn modelId="{F36A4630-601A-479D-A3E4-90CE9BBF12E5}" type="presParOf" srcId="{17D352CC-9881-4EBD-A174-26BA5DCB4467}" destId="{7279231A-753C-4321-87F7-A8844F45BAB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F6283D-5533-439D-94D9-395D6D3ADE31}" type="doc">
      <dgm:prSet loTypeId="urn:microsoft.com/office/officeart/2005/8/layout/hList1" loCatId="list" qsTypeId="urn:microsoft.com/office/officeart/2005/8/quickstyle/simple2" qsCatId="simple" csTypeId="urn:microsoft.com/office/officeart/2005/8/colors/accent2_1" csCatId="accent2" phldr="1"/>
      <dgm:spPr/>
      <dgm:t>
        <a:bodyPr/>
        <a:lstStyle/>
        <a:p>
          <a:endParaRPr lang="es-ES"/>
        </a:p>
      </dgm:t>
    </dgm:pt>
    <dgm:pt modelId="{C960608F-9D15-4271-AFC1-C6489483BAB6}">
      <dgm:prSet phldrT="[Texto]"/>
      <dgm:spPr/>
      <dgm:t>
        <a:bodyPr/>
        <a:lstStyle/>
        <a:p>
          <a:r>
            <a:rPr lang="es-ES" dirty="0" err="1" smtClean="0"/>
            <a:t>Start</a:t>
          </a:r>
          <a:r>
            <a:rPr lang="es-ES" dirty="0" smtClean="0"/>
            <a:t> panel- </a:t>
          </a:r>
          <a:r>
            <a:rPr lang="es-ES" dirty="0" err="1" smtClean="0"/>
            <a:t>How</a:t>
          </a:r>
          <a:r>
            <a:rPr lang="es-ES" dirty="0" smtClean="0"/>
            <a:t> </a:t>
          </a:r>
          <a:r>
            <a:rPr lang="es-ES" dirty="0" err="1" smtClean="0"/>
            <a:t>big</a:t>
          </a:r>
          <a:r>
            <a:rPr lang="es-ES" dirty="0" smtClean="0"/>
            <a:t> </a:t>
          </a:r>
          <a:r>
            <a:rPr lang="es-ES" dirty="0" err="1" smtClean="0"/>
            <a:t>is</a:t>
          </a:r>
          <a:r>
            <a:rPr lang="es-ES" dirty="0" smtClean="0"/>
            <a:t> </a:t>
          </a:r>
          <a:r>
            <a:rPr lang="es-ES" dirty="0" err="1" smtClean="0"/>
            <a:t>the</a:t>
          </a:r>
          <a:r>
            <a:rPr lang="es-ES" dirty="0" smtClean="0"/>
            <a:t> panel in </a:t>
          </a:r>
          <a:r>
            <a:rPr lang="es-ES" dirty="0" err="1" smtClean="0"/>
            <a:t>front</a:t>
          </a:r>
          <a:r>
            <a:rPr lang="es-ES" dirty="0" smtClean="0"/>
            <a:t> of </a:t>
          </a:r>
          <a:r>
            <a:rPr lang="es-ES" dirty="0" err="1" smtClean="0"/>
            <a:t>you</a:t>
          </a:r>
          <a:r>
            <a:rPr lang="es-ES" dirty="0" smtClean="0"/>
            <a:t>? </a:t>
          </a:r>
          <a:r>
            <a:rPr lang="es-ES" dirty="0" err="1" smtClean="0"/>
            <a:t>Is</a:t>
          </a:r>
          <a:r>
            <a:rPr lang="es-ES" dirty="0" smtClean="0"/>
            <a:t> </a:t>
          </a:r>
          <a:r>
            <a:rPr lang="es-ES" dirty="0" err="1" smtClean="0"/>
            <a:t>it</a:t>
          </a:r>
          <a:r>
            <a:rPr lang="es-ES" dirty="0" smtClean="0"/>
            <a:t> </a:t>
          </a:r>
          <a:r>
            <a:rPr lang="es-ES" dirty="0" err="1" smtClean="0"/>
            <a:t>too</a:t>
          </a:r>
          <a:r>
            <a:rPr lang="es-ES" dirty="0" smtClean="0"/>
            <a:t> </a:t>
          </a:r>
          <a:r>
            <a:rPr lang="es-ES" dirty="0" err="1" smtClean="0"/>
            <a:t>close</a:t>
          </a:r>
          <a:r>
            <a:rPr lang="es-ES" dirty="0" smtClean="0"/>
            <a:t> </a:t>
          </a:r>
          <a:r>
            <a:rPr lang="es-ES" dirty="0" err="1" smtClean="0"/>
            <a:t>or</a:t>
          </a:r>
          <a:r>
            <a:rPr lang="es-ES" dirty="0" smtClean="0"/>
            <a:t> </a:t>
          </a:r>
          <a:r>
            <a:rPr lang="es-ES" dirty="0" err="1" smtClean="0"/>
            <a:t>too</a:t>
          </a:r>
          <a:r>
            <a:rPr lang="es-ES" dirty="0" smtClean="0"/>
            <a:t> </a:t>
          </a:r>
          <a:r>
            <a:rPr lang="es-ES" dirty="0" err="1" smtClean="0"/>
            <a:t>far</a:t>
          </a:r>
          <a:r>
            <a:rPr lang="es-ES" dirty="0" smtClean="0"/>
            <a:t>?</a:t>
          </a:r>
          <a:endParaRPr lang="es-ES" dirty="0"/>
        </a:p>
      </dgm:t>
    </dgm:pt>
    <dgm:pt modelId="{D9C51902-1B2F-4AA6-BB0A-5F65FF3D58F8}" type="parTrans" cxnId="{C4B41022-9671-4BFF-8D09-7C71DF9FFF7E}">
      <dgm:prSet/>
      <dgm:spPr/>
      <dgm:t>
        <a:bodyPr/>
        <a:lstStyle/>
        <a:p>
          <a:endParaRPr lang="es-ES"/>
        </a:p>
      </dgm:t>
    </dgm:pt>
    <dgm:pt modelId="{6FEBCC21-05F4-48C3-B8FD-A4CA7204461A}" type="sibTrans" cxnId="{C4B41022-9671-4BFF-8D09-7C71DF9FFF7E}">
      <dgm:prSet/>
      <dgm:spPr/>
      <dgm:t>
        <a:bodyPr/>
        <a:lstStyle/>
        <a:p>
          <a:endParaRPr lang="es-ES"/>
        </a:p>
      </dgm:t>
    </dgm:pt>
    <dgm:pt modelId="{E6406E06-AEFB-4B22-8E5D-67B24560D53F}">
      <dgm:prSet phldrT="[Texto]"/>
      <dgm:spPr/>
      <dgm:t>
        <a:bodyPr/>
        <a:lstStyle/>
        <a:p>
          <a:r>
            <a:rPr lang="es-ES" dirty="0" err="1" smtClean="0"/>
            <a:t>Too</a:t>
          </a:r>
          <a:r>
            <a:rPr lang="es-ES" dirty="0" smtClean="0"/>
            <a:t> </a:t>
          </a:r>
          <a:r>
            <a:rPr lang="es-ES" dirty="0" err="1" smtClean="0"/>
            <a:t>big</a:t>
          </a:r>
          <a:endParaRPr lang="es-ES" dirty="0"/>
        </a:p>
      </dgm:t>
    </dgm:pt>
    <dgm:pt modelId="{711E6405-6755-44E4-B685-C448A02D1970}" type="parTrans" cxnId="{981D41C0-0A83-4DBF-9606-7ACB977F1CF5}">
      <dgm:prSet/>
      <dgm:spPr/>
      <dgm:t>
        <a:bodyPr/>
        <a:lstStyle/>
        <a:p>
          <a:endParaRPr lang="es-ES"/>
        </a:p>
      </dgm:t>
    </dgm:pt>
    <dgm:pt modelId="{29693039-00EB-4332-8BD1-B3E853842EAC}" type="sibTrans" cxnId="{981D41C0-0A83-4DBF-9606-7ACB977F1CF5}">
      <dgm:prSet/>
      <dgm:spPr/>
      <dgm:t>
        <a:bodyPr/>
        <a:lstStyle/>
        <a:p>
          <a:endParaRPr lang="es-ES"/>
        </a:p>
      </dgm:t>
    </dgm:pt>
    <dgm:pt modelId="{A8805B93-4B76-49F0-8765-1DA7A3CE413C}">
      <dgm:prSet phldrT="[Texto]"/>
      <dgm:spPr/>
      <dgm:t>
        <a:bodyPr/>
        <a:lstStyle/>
        <a:p>
          <a:r>
            <a:rPr lang="es-ES" dirty="0" err="1" smtClean="0"/>
            <a:t>Too</a:t>
          </a:r>
          <a:r>
            <a:rPr lang="es-ES" dirty="0" smtClean="0"/>
            <a:t> </a:t>
          </a:r>
          <a:r>
            <a:rPr lang="es-ES" dirty="0" err="1" smtClean="0"/>
            <a:t>close</a:t>
          </a:r>
          <a:endParaRPr lang="es-ES" dirty="0"/>
        </a:p>
      </dgm:t>
    </dgm:pt>
    <dgm:pt modelId="{717B57C7-4F73-4B56-B3C7-EC8CA91F03BA}" type="parTrans" cxnId="{FC6B9CB6-B225-41B7-A4BA-64C5F6ABBBE6}">
      <dgm:prSet/>
      <dgm:spPr/>
      <dgm:t>
        <a:bodyPr/>
        <a:lstStyle/>
        <a:p>
          <a:endParaRPr lang="es-ES"/>
        </a:p>
      </dgm:t>
    </dgm:pt>
    <dgm:pt modelId="{2027812A-C0E2-4BBA-B8F1-02F248EAC857}" type="sibTrans" cxnId="{FC6B9CB6-B225-41B7-A4BA-64C5F6ABBBE6}">
      <dgm:prSet/>
      <dgm:spPr/>
      <dgm:t>
        <a:bodyPr/>
        <a:lstStyle/>
        <a:p>
          <a:endParaRPr lang="es-ES"/>
        </a:p>
      </dgm:t>
    </dgm:pt>
    <dgm:pt modelId="{4B3F230F-ADC5-44B1-87EE-B2A99A4425F0}">
      <dgm:prSet phldrT="[Texto]"/>
      <dgm:spPr/>
      <dgm:t>
        <a:bodyPr/>
        <a:lstStyle/>
        <a:p>
          <a:r>
            <a:rPr lang="es-ES" dirty="0" err="1" smtClean="0"/>
            <a:t>Restart</a:t>
          </a:r>
          <a:r>
            <a:rPr lang="es-ES" dirty="0" smtClean="0"/>
            <a:t> panel- </a:t>
          </a:r>
          <a:r>
            <a:rPr lang="es-ES" dirty="0" err="1" smtClean="0"/>
            <a:t>How</a:t>
          </a:r>
          <a:r>
            <a:rPr lang="es-ES" dirty="0" smtClean="0"/>
            <a:t> </a:t>
          </a:r>
          <a:r>
            <a:rPr lang="es-ES" dirty="0" err="1" smtClean="0"/>
            <a:t>big</a:t>
          </a:r>
          <a:r>
            <a:rPr lang="es-ES" dirty="0" smtClean="0"/>
            <a:t> </a:t>
          </a:r>
          <a:r>
            <a:rPr lang="es-ES" dirty="0" err="1" smtClean="0"/>
            <a:t>is</a:t>
          </a:r>
          <a:r>
            <a:rPr lang="es-ES" dirty="0" smtClean="0"/>
            <a:t> </a:t>
          </a:r>
          <a:r>
            <a:rPr lang="es-ES" dirty="0" err="1" smtClean="0"/>
            <a:t>the</a:t>
          </a:r>
          <a:r>
            <a:rPr lang="es-ES" dirty="0" smtClean="0"/>
            <a:t> panel in </a:t>
          </a:r>
          <a:r>
            <a:rPr lang="es-ES" dirty="0" err="1" smtClean="0"/>
            <a:t>front</a:t>
          </a:r>
          <a:r>
            <a:rPr lang="es-ES" dirty="0" smtClean="0"/>
            <a:t> of </a:t>
          </a:r>
          <a:r>
            <a:rPr lang="es-ES" dirty="0" err="1" smtClean="0"/>
            <a:t>you</a:t>
          </a:r>
          <a:r>
            <a:rPr lang="es-ES" dirty="0" smtClean="0"/>
            <a:t>? </a:t>
          </a:r>
          <a:r>
            <a:rPr lang="es-ES" dirty="0" err="1" smtClean="0"/>
            <a:t>Is</a:t>
          </a:r>
          <a:r>
            <a:rPr lang="es-ES" dirty="0" smtClean="0"/>
            <a:t> </a:t>
          </a:r>
          <a:r>
            <a:rPr lang="es-ES" dirty="0" err="1" smtClean="0"/>
            <a:t>it</a:t>
          </a:r>
          <a:r>
            <a:rPr lang="es-ES" dirty="0" smtClean="0"/>
            <a:t> </a:t>
          </a:r>
          <a:r>
            <a:rPr lang="es-ES" dirty="0" err="1" smtClean="0"/>
            <a:t>too</a:t>
          </a:r>
          <a:r>
            <a:rPr lang="es-ES" dirty="0" smtClean="0"/>
            <a:t> </a:t>
          </a:r>
          <a:r>
            <a:rPr lang="es-ES" dirty="0" err="1" smtClean="0"/>
            <a:t>close</a:t>
          </a:r>
          <a:r>
            <a:rPr lang="es-ES" dirty="0" smtClean="0"/>
            <a:t> </a:t>
          </a:r>
          <a:r>
            <a:rPr lang="es-ES" dirty="0" err="1" smtClean="0"/>
            <a:t>or</a:t>
          </a:r>
          <a:r>
            <a:rPr lang="es-ES" dirty="0" smtClean="0"/>
            <a:t> </a:t>
          </a:r>
          <a:r>
            <a:rPr lang="es-ES" dirty="0" err="1" smtClean="0"/>
            <a:t>too</a:t>
          </a:r>
          <a:r>
            <a:rPr lang="es-ES" dirty="0" smtClean="0"/>
            <a:t> </a:t>
          </a:r>
          <a:r>
            <a:rPr lang="es-ES" dirty="0" err="1" smtClean="0"/>
            <a:t>far</a:t>
          </a:r>
          <a:endParaRPr lang="es-ES" dirty="0"/>
        </a:p>
      </dgm:t>
    </dgm:pt>
    <dgm:pt modelId="{4831FF3B-E114-4887-80C0-3C2039F471AC}" type="parTrans" cxnId="{E1AE781B-E3BC-4F01-8C05-F5296B166720}">
      <dgm:prSet/>
      <dgm:spPr/>
      <dgm:t>
        <a:bodyPr/>
        <a:lstStyle/>
        <a:p>
          <a:endParaRPr lang="es-ES"/>
        </a:p>
      </dgm:t>
    </dgm:pt>
    <dgm:pt modelId="{A5F30824-C62F-455A-8FDE-D9BE1ABED94C}" type="sibTrans" cxnId="{E1AE781B-E3BC-4F01-8C05-F5296B166720}">
      <dgm:prSet/>
      <dgm:spPr/>
      <dgm:t>
        <a:bodyPr/>
        <a:lstStyle/>
        <a:p>
          <a:endParaRPr lang="es-ES"/>
        </a:p>
      </dgm:t>
    </dgm:pt>
    <dgm:pt modelId="{5E466037-16C7-4526-BE1A-8ABF315D5095}">
      <dgm:prSet phldrT="[Texto]"/>
      <dgm:spPr/>
      <dgm:t>
        <a:bodyPr/>
        <a:lstStyle/>
        <a:p>
          <a:r>
            <a:rPr lang="es-ES" dirty="0" err="1" smtClean="0"/>
            <a:t>Size</a:t>
          </a:r>
          <a:r>
            <a:rPr lang="es-ES" dirty="0" smtClean="0"/>
            <a:t> </a:t>
          </a:r>
          <a:r>
            <a:rPr lang="es-ES" dirty="0" err="1" smtClean="0"/>
            <a:t>is</a:t>
          </a:r>
          <a:r>
            <a:rPr lang="es-ES" dirty="0" smtClean="0"/>
            <a:t> ok</a:t>
          </a:r>
          <a:endParaRPr lang="es-ES" dirty="0"/>
        </a:p>
      </dgm:t>
    </dgm:pt>
    <dgm:pt modelId="{43588D46-A375-4126-BD07-D558123EF6F8}" type="parTrans" cxnId="{0468C694-AFDF-49CE-9FF9-FC203E8B9D13}">
      <dgm:prSet/>
      <dgm:spPr/>
      <dgm:t>
        <a:bodyPr/>
        <a:lstStyle/>
        <a:p>
          <a:endParaRPr lang="es-ES"/>
        </a:p>
      </dgm:t>
    </dgm:pt>
    <dgm:pt modelId="{D255F262-BABE-47D0-B8D7-43A8E96AE30F}" type="sibTrans" cxnId="{0468C694-AFDF-49CE-9FF9-FC203E8B9D13}">
      <dgm:prSet/>
      <dgm:spPr/>
      <dgm:t>
        <a:bodyPr/>
        <a:lstStyle/>
        <a:p>
          <a:endParaRPr lang="es-ES"/>
        </a:p>
      </dgm:t>
    </dgm:pt>
    <dgm:pt modelId="{2C7B7FE5-236E-4149-9AA9-ACD3B833B0AC}">
      <dgm:prSet/>
      <dgm:spPr/>
      <dgm:t>
        <a:bodyPr/>
        <a:lstStyle/>
        <a:p>
          <a:r>
            <a:rPr lang="en-US" dirty="0" smtClean="0"/>
            <a:t>Start Panel -What do you think it happens when you hit the buttons?</a:t>
          </a:r>
          <a:endParaRPr lang="es-ES" dirty="0"/>
        </a:p>
      </dgm:t>
    </dgm:pt>
    <dgm:pt modelId="{98882E70-C68B-44AD-9307-4A0B6E76BEEA}" type="parTrans" cxnId="{316161C2-304D-43A3-8171-B22165FC1AAD}">
      <dgm:prSet/>
      <dgm:spPr/>
      <dgm:t>
        <a:bodyPr/>
        <a:lstStyle/>
        <a:p>
          <a:endParaRPr lang="es-ES"/>
        </a:p>
      </dgm:t>
    </dgm:pt>
    <dgm:pt modelId="{0A87DFE8-5715-49CF-99B0-F915CD827A4A}" type="sibTrans" cxnId="{316161C2-304D-43A3-8171-B22165FC1AAD}">
      <dgm:prSet/>
      <dgm:spPr/>
      <dgm:t>
        <a:bodyPr/>
        <a:lstStyle/>
        <a:p>
          <a:endParaRPr lang="es-ES"/>
        </a:p>
      </dgm:t>
    </dgm:pt>
    <dgm:pt modelId="{43D5A501-BF47-4619-86D2-2EF97526EE1B}">
      <dgm:prSet/>
      <dgm:spPr/>
      <dgm:t>
        <a:bodyPr/>
        <a:lstStyle/>
        <a:p>
          <a:r>
            <a:rPr lang="en-US" dirty="0" smtClean="0"/>
            <a:t>Restart Panel -What do you think it happens when you hit the buttons?</a:t>
          </a:r>
          <a:endParaRPr lang="es-ES" dirty="0"/>
        </a:p>
      </dgm:t>
    </dgm:pt>
    <dgm:pt modelId="{6F974F33-A8E5-415C-B4AD-18DAA25A2117}" type="parTrans" cxnId="{1A3CFFED-5CC4-482D-9934-FE4E70C36A5D}">
      <dgm:prSet/>
      <dgm:spPr/>
      <dgm:t>
        <a:bodyPr/>
        <a:lstStyle/>
        <a:p>
          <a:endParaRPr lang="es-ES"/>
        </a:p>
      </dgm:t>
    </dgm:pt>
    <dgm:pt modelId="{918544A2-0C95-4A58-8652-DA17D9DAC647}" type="sibTrans" cxnId="{1A3CFFED-5CC4-482D-9934-FE4E70C36A5D}">
      <dgm:prSet/>
      <dgm:spPr/>
      <dgm:t>
        <a:bodyPr/>
        <a:lstStyle/>
        <a:p>
          <a:endParaRPr lang="es-ES"/>
        </a:p>
      </dgm:t>
    </dgm:pt>
    <dgm:pt modelId="{8DF72E21-2457-460E-B994-6BFBF621A2AC}">
      <dgm:prSet/>
      <dgm:spPr/>
      <dgm:t>
        <a:bodyPr/>
        <a:lstStyle/>
        <a:p>
          <a:r>
            <a:rPr lang="es-ES" dirty="0" err="1" smtClean="0"/>
            <a:t>You</a:t>
          </a:r>
          <a:r>
            <a:rPr lang="es-ES" dirty="0" smtClean="0"/>
            <a:t> </a:t>
          </a:r>
          <a:r>
            <a:rPr lang="es-ES" dirty="0" err="1" smtClean="0"/>
            <a:t>will</a:t>
          </a:r>
          <a:r>
            <a:rPr lang="es-ES" dirty="0" smtClean="0"/>
            <a:t> </a:t>
          </a:r>
          <a:r>
            <a:rPr lang="es-ES" dirty="0" err="1" smtClean="0"/>
            <a:t>start</a:t>
          </a:r>
          <a:r>
            <a:rPr lang="es-ES" dirty="0" smtClean="0"/>
            <a:t> </a:t>
          </a:r>
          <a:r>
            <a:rPr lang="es-ES" dirty="0" err="1" smtClean="0"/>
            <a:t>the</a:t>
          </a:r>
          <a:r>
            <a:rPr lang="es-ES" dirty="0" smtClean="0"/>
            <a:t> </a:t>
          </a:r>
          <a:r>
            <a:rPr lang="es-ES" dirty="0" err="1" smtClean="0"/>
            <a:t>game</a:t>
          </a:r>
          <a:r>
            <a:rPr lang="es-ES" dirty="0" smtClean="0"/>
            <a:t>.</a:t>
          </a:r>
          <a:endParaRPr lang="es-ES" dirty="0"/>
        </a:p>
      </dgm:t>
    </dgm:pt>
    <dgm:pt modelId="{C21B2503-0BD5-41E6-B11E-288D5895396F}" type="parTrans" cxnId="{BCA5561A-E713-41C3-98B2-F6C5FFEE4661}">
      <dgm:prSet/>
      <dgm:spPr/>
      <dgm:t>
        <a:bodyPr/>
        <a:lstStyle/>
        <a:p>
          <a:endParaRPr lang="es-ES"/>
        </a:p>
      </dgm:t>
    </dgm:pt>
    <dgm:pt modelId="{23D2A0AB-B58D-46DC-8226-A3C33F2718E4}" type="sibTrans" cxnId="{BCA5561A-E713-41C3-98B2-F6C5FFEE4661}">
      <dgm:prSet/>
      <dgm:spPr/>
      <dgm:t>
        <a:bodyPr/>
        <a:lstStyle/>
        <a:p>
          <a:endParaRPr lang="es-ES"/>
        </a:p>
      </dgm:t>
    </dgm:pt>
    <dgm:pt modelId="{4499246B-7A2D-491A-B0D1-56FD7F3C7619}">
      <dgm:prSet/>
      <dgm:spPr/>
      <dgm:t>
        <a:bodyPr/>
        <a:lstStyle/>
        <a:p>
          <a:r>
            <a:rPr lang="es-ES" dirty="0" err="1" smtClean="0"/>
            <a:t>There</a:t>
          </a:r>
          <a:r>
            <a:rPr lang="es-ES" dirty="0" smtClean="0"/>
            <a:t> </a:t>
          </a:r>
          <a:r>
            <a:rPr lang="es-ES" dirty="0" err="1" smtClean="0"/>
            <a:t>is</a:t>
          </a:r>
          <a:r>
            <a:rPr lang="es-ES" dirty="0" smtClean="0"/>
            <a:t> no </a:t>
          </a:r>
          <a:r>
            <a:rPr lang="es-ES" dirty="0" err="1" smtClean="0"/>
            <a:t>exit</a:t>
          </a:r>
          <a:r>
            <a:rPr lang="es-ES" dirty="0" smtClean="0"/>
            <a:t> </a:t>
          </a:r>
          <a:r>
            <a:rPr lang="es-ES" dirty="0" err="1" smtClean="0"/>
            <a:t>button</a:t>
          </a:r>
          <a:r>
            <a:rPr lang="es-ES" dirty="0" smtClean="0"/>
            <a:t>.</a:t>
          </a:r>
          <a:endParaRPr lang="es-ES" dirty="0"/>
        </a:p>
      </dgm:t>
    </dgm:pt>
    <dgm:pt modelId="{B3D6E164-A7AA-4FE4-83C4-7E74767BBB1C}" type="parTrans" cxnId="{536CE2DA-B934-4F3F-9139-6FBF63669305}">
      <dgm:prSet/>
      <dgm:spPr/>
      <dgm:t>
        <a:bodyPr/>
        <a:lstStyle/>
        <a:p>
          <a:endParaRPr lang="es-ES"/>
        </a:p>
      </dgm:t>
    </dgm:pt>
    <dgm:pt modelId="{AEEC0AD0-F1C4-400E-934B-707F5F39045F}" type="sibTrans" cxnId="{536CE2DA-B934-4F3F-9139-6FBF63669305}">
      <dgm:prSet/>
      <dgm:spPr/>
      <dgm:t>
        <a:bodyPr/>
        <a:lstStyle/>
        <a:p>
          <a:endParaRPr lang="es-ES"/>
        </a:p>
      </dgm:t>
    </dgm:pt>
    <dgm:pt modelId="{00246308-04AA-427A-B340-2261716D68DB}">
      <dgm:prSet phldrT="[Texto]"/>
      <dgm:spPr/>
      <dgm:t>
        <a:bodyPr/>
        <a:lstStyle/>
        <a:p>
          <a:r>
            <a:rPr lang="es-ES" dirty="0" err="1" smtClean="0"/>
            <a:t>Is</a:t>
          </a:r>
          <a:r>
            <a:rPr lang="es-ES" dirty="0" smtClean="0"/>
            <a:t> </a:t>
          </a:r>
          <a:r>
            <a:rPr lang="es-ES" dirty="0" err="1" smtClean="0"/>
            <a:t>too</a:t>
          </a:r>
          <a:r>
            <a:rPr lang="es-ES" dirty="0" smtClean="0"/>
            <a:t> </a:t>
          </a:r>
          <a:r>
            <a:rPr lang="es-ES" dirty="0" err="1" smtClean="0"/>
            <a:t>high</a:t>
          </a:r>
          <a:endParaRPr lang="es-ES" dirty="0"/>
        </a:p>
      </dgm:t>
    </dgm:pt>
    <dgm:pt modelId="{5E02755A-B50C-4DD2-B3AE-257F6377F4B5}" type="parTrans" cxnId="{D30E5C46-DB9A-464D-A82E-34ECEF094261}">
      <dgm:prSet/>
      <dgm:spPr/>
      <dgm:t>
        <a:bodyPr/>
        <a:lstStyle/>
        <a:p>
          <a:endParaRPr lang="es-ES"/>
        </a:p>
      </dgm:t>
    </dgm:pt>
    <dgm:pt modelId="{7EDB8806-702E-4C3C-AB34-810083B2008A}" type="sibTrans" cxnId="{D30E5C46-DB9A-464D-A82E-34ECEF094261}">
      <dgm:prSet/>
      <dgm:spPr/>
      <dgm:t>
        <a:bodyPr/>
        <a:lstStyle/>
        <a:p>
          <a:endParaRPr lang="es-ES"/>
        </a:p>
      </dgm:t>
    </dgm:pt>
    <dgm:pt modelId="{F3B1F374-A61A-48C6-9DE3-0B8E8E5A4C3C}">
      <dgm:prSet/>
      <dgm:spPr/>
      <dgm:t>
        <a:bodyPr/>
        <a:lstStyle/>
        <a:p>
          <a:r>
            <a:rPr lang="es-ES" dirty="0" err="1" smtClean="0"/>
            <a:t>Will</a:t>
          </a:r>
          <a:r>
            <a:rPr lang="es-ES" dirty="0" smtClean="0"/>
            <a:t> restar </a:t>
          </a:r>
          <a:r>
            <a:rPr lang="es-ES" dirty="0" err="1" smtClean="0"/>
            <a:t>the</a:t>
          </a:r>
          <a:r>
            <a:rPr lang="es-ES" dirty="0" smtClean="0"/>
            <a:t> </a:t>
          </a:r>
          <a:r>
            <a:rPr lang="es-ES" dirty="0" err="1" smtClean="0"/>
            <a:t>game</a:t>
          </a:r>
          <a:r>
            <a:rPr lang="es-ES" dirty="0" smtClean="0"/>
            <a:t>.</a:t>
          </a:r>
          <a:endParaRPr lang="es-ES" dirty="0"/>
        </a:p>
      </dgm:t>
    </dgm:pt>
    <dgm:pt modelId="{890ACD7F-688F-4288-AFD6-688F1C739785}" type="parTrans" cxnId="{B42CFB05-1A5B-4293-9357-B24BA83C30EE}">
      <dgm:prSet/>
      <dgm:spPr/>
      <dgm:t>
        <a:bodyPr/>
        <a:lstStyle/>
        <a:p>
          <a:endParaRPr lang="es-ES"/>
        </a:p>
      </dgm:t>
    </dgm:pt>
    <dgm:pt modelId="{9284D70D-BAF8-427B-B9F3-1053780422EF}" type="sibTrans" cxnId="{B42CFB05-1A5B-4293-9357-B24BA83C30EE}">
      <dgm:prSet/>
      <dgm:spPr/>
      <dgm:t>
        <a:bodyPr/>
        <a:lstStyle/>
        <a:p>
          <a:endParaRPr lang="es-ES"/>
        </a:p>
      </dgm:t>
    </dgm:pt>
    <dgm:pt modelId="{EFE3F8DE-6FB5-4300-9E1C-A36F6F144259}">
      <dgm:prSet/>
      <dgm:spPr/>
      <dgm:t>
        <a:bodyPr/>
        <a:lstStyle/>
        <a:p>
          <a:r>
            <a:rPr lang="es-ES" dirty="0" err="1" smtClean="0"/>
            <a:t>There</a:t>
          </a:r>
          <a:r>
            <a:rPr lang="es-ES" dirty="0" smtClean="0"/>
            <a:t> </a:t>
          </a:r>
          <a:r>
            <a:rPr lang="es-ES" dirty="0" err="1" smtClean="0"/>
            <a:t>is</a:t>
          </a:r>
          <a:r>
            <a:rPr lang="es-ES" dirty="0" smtClean="0"/>
            <a:t> no </a:t>
          </a:r>
          <a:r>
            <a:rPr lang="es-ES" dirty="0" err="1" smtClean="0"/>
            <a:t>exit</a:t>
          </a:r>
          <a:r>
            <a:rPr lang="es-ES" dirty="0" smtClean="0"/>
            <a:t> </a:t>
          </a:r>
          <a:r>
            <a:rPr lang="es-ES" dirty="0" err="1" smtClean="0"/>
            <a:t>button</a:t>
          </a:r>
          <a:endParaRPr lang="es-ES" dirty="0"/>
        </a:p>
      </dgm:t>
    </dgm:pt>
    <dgm:pt modelId="{4B240B99-AA10-4CFC-A098-3DCE966AB300}" type="parTrans" cxnId="{D63F49F4-CBFB-42E7-BD0D-CCD327A1A7A9}">
      <dgm:prSet/>
      <dgm:spPr/>
      <dgm:t>
        <a:bodyPr/>
        <a:lstStyle/>
        <a:p>
          <a:endParaRPr lang="es-ES"/>
        </a:p>
      </dgm:t>
    </dgm:pt>
    <dgm:pt modelId="{DD93E7AB-EC4B-42AE-B112-7D6B8EC4571E}" type="sibTrans" cxnId="{D63F49F4-CBFB-42E7-BD0D-CCD327A1A7A9}">
      <dgm:prSet/>
      <dgm:spPr/>
      <dgm:t>
        <a:bodyPr/>
        <a:lstStyle/>
        <a:p>
          <a:endParaRPr lang="es-ES"/>
        </a:p>
      </dgm:t>
    </dgm:pt>
    <dgm:pt modelId="{FD82D4EC-1A9D-430B-9DF5-9360F465063F}" type="pres">
      <dgm:prSet presAssocID="{23F6283D-5533-439D-94D9-395D6D3ADE31}" presName="Name0" presStyleCnt="0">
        <dgm:presLayoutVars>
          <dgm:dir/>
          <dgm:animLvl val="lvl"/>
          <dgm:resizeHandles val="exact"/>
        </dgm:presLayoutVars>
      </dgm:prSet>
      <dgm:spPr/>
    </dgm:pt>
    <dgm:pt modelId="{45094948-ECA0-4800-AD22-85D13FE8E0B7}" type="pres">
      <dgm:prSet presAssocID="{C960608F-9D15-4271-AFC1-C6489483BAB6}" presName="composite" presStyleCnt="0"/>
      <dgm:spPr/>
    </dgm:pt>
    <dgm:pt modelId="{04A68DD2-0DE4-4A58-9E73-208248CDA4F3}" type="pres">
      <dgm:prSet presAssocID="{C960608F-9D15-4271-AFC1-C6489483BAB6}" presName="parTx" presStyleLbl="alignNode1" presStyleIdx="0" presStyleCnt="4" custLinFactY="-100000" custLinFactNeighborX="13191" custLinFactNeighborY="-176454">
        <dgm:presLayoutVars>
          <dgm:chMax val="0"/>
          <dgm:chPref val="0"/>
          <dgm:bulletEnabled val="1"/>
        </dgm:presLayoutVars>
      </dgm:prSet>
      <dgm:spPr/>
      <dgm:t>
        <a:bodyPr/>
        <a:lstStyle/>
        <a:p>
          <a:endParaRPr lang="es-ES"/>
        </a:p>
      </dgm:t>
    </dgm:pt>
    <dgm:pt modelId="{B311FB8B-57C8-4DC6-892C-7FA2D9607A25}" type="pres">
      <dgm:prSet presAssocID="{C960608F-9D15-4271-AFC1-C6489483BAB6}" presName="desTx" presStyleLbl="alignAccFollowNode1" presStyleIdx="0" presStyleCnt="4" custScaleY="144278" custLinFactNeighborX="13089" custLinFactNeighborY="-63638">
        <dgm:presLayoutVars>
          <dgm:bulletEnabled val="1"/>
        </dgm:presLayoutVars>
      </dgm:prSet>
      <dgm:spPr/>
    </dgm:pt>
    <dgm:pt modelId="{0244521A-11CA-4BD3-87BB-53FF56CA3B1A}" type="pres">
      <dgm:prSet presAssocID="{6FEBCC21-05F4-48C3-B8FD-A4CA7204461A}" presName="space" presStyleCnt="0"/>
      <dgm:spPr/>
    </dgm:pt>
    <dgm:pt modelId="{C1911E5B-12B2-4010-97BD-F0F526BE2412}" type="pres">
      <dgm:prSet presAssocID="{2C7B7FE5-236E-4149-9AA9-ACD3B833B0AC}" presName="composite" presStyleCnt="0"/>
      <dgm:spPr/>
    </dgm:pt>
    <dgm:pt modelId="{96953796-5376-47A2-BC31-890CEB9672E7}" type="pres">
      <dgm:prSet presAssocID="{2C7B7FE5-236E-4149-9AA9-ACD3B833B0AC}" presName="parTx" presStyleLbl="alignNode1" presStyleIdx="1" presStyleCnt="4" custLinFactNeighborX="7611" custLinFactNeighborY="-91718">
        <dgm:presLayoutVars>
          <dgm:chMax val="0"/>
          <dgm:chPref val="0"/>
          <dgm:bulletEnabled val="1"/>
        </dgm:presLayoutVars>
      </dgm:prSet>
      <dgm:spPr/>
      <dgm:t>
        <a:bodyPr/>
        <a:lstStyle/>
        <a:p>
          <a:endParaRPr lang="es-ES"/>
        </a:p>
      </dgm:t>
    </dgm:pt>
    <dgm:pt modelId="{298B69EA-3D3C-40DC-8C8A-D1C2C8E849DB}" type="pres">
      <dgm:prSet presAssocID="{2C7B7FE5-236E-4149-9AA9-ACD3B833B0AC}" presName="desTx" presStyleLbl="alignAccFollowNode1" presStyleIdx="1" presStyleCnt="4" custScaleY="144278" custLinFactNeighborX="8712" custLinFactNeighborY="-61762">
        <dgm:presLayoutVars>
          <dgm:bulletEnabled val="1"/>
        </dgm:presLayoutVars>
      </dgm:prSet>
      <dgm:spPr/>
      <dgm:t>
        <a:bodyPr/>
        <a:lstStyle/>
        <a:p>
          <a:endParaRPr lang="es-ES"/>
        </a:p>
      </dgm:t>
    </dgm:pt>
    <dgm:pt modelId="{B4295E37-1AB9-4139-8C46-7BC09CFEB7CF}" type="pres">
      <dgm:prSet presAssocID="{0A87DFE8-5715-49CF-99B0-F915CD827A4A}" presName="space" presStyleCnt="0"/>
      <dgm:spPr/>
    </dgm:pt>
    <dgm:pt modelId="{1E8641BF-3655-4E92-A5A3-0A7EC1F53F7B}" type="pres">
      <dgm:prSet presAssocID="{4B3F230F-ADC5-44B1-87EE-B2A99A4425F0}" presName="composite" presStyleCnt="0"/>
      <dgm:spPr/>
    </dgm:pt>
    <dgm:pt modelId="{4821374F-E05B-4584-9B1F-AC4962F67637}" type="pres">
      <dgm:prSet presAssocID="{4B3F230F-ADC5-44B1-87EE-B2A99A4425F0}" presName="parTx" presStyleLbl="alignNode1" presStyleIdx="2" presStyleCnt="4" custLinFactNeighborX="6652" custLinFactNeighborY="-95797">
        <dgm:presLayoutVars>
          <dgm:chMax val="0"/>
          <dgm:chPref val="0"/>
          <dgm:bulletEnabled val="1"/>
        </dgm:presLayoutVars>
      </dgm:prSet>
      <dgm:spPr/>
      <dgm:t>
        <a:bodyPr/>
        <a:lstStyle/>
        <a:p>
          <a:endParaRPr lang="es-ES"/>
        </a:p>
      </dgm:t>
    </dgm:pt>
    <dgm:pt modelId="{93E3E277-9CCD-4ED5-A2CB-2B91C15471A1}" type="pres">
      <dgm:prSet presAssocID="{4B3F230F-ADC5-44B1-87EE-B2A99A4425F0}" presName="desTx" presStyleLbl="alignAccFollowNode1" presStyleIdx="2" presStyleCnt="4" custScaleY="144278" custLinFactNeighborX="6652" custLinFactNeighborY="-59887">
        <dgm:presLayoutVars>
          <dgm:bulletEnabled val="1"/>
        </dgm:presLayoutVars>
      </dgm:prSet>
      <dgm:spPr/>
      <dgm:t>
        <a:bodyPr/>
        <a:lstStyle/>
        <a:p>
          <a:endParaRPr lang="es-ES"/>
        </a:p>
      </dgm:t>
    </dgm:pt>
    <dgm:pt modelId="{91924892-F3F8-4363-AA7B-BCB57D91EA94}" type="pres">
      <dgm:prSet presAssocID="{A5F30824-C62F-455A-8FDE-D9BE1ABED94C}" presName="space" presStyleCnt="0"/>
      <dgm:spPr/>
    </dgm:pt>
    <dgm:pt modelId="{DD45D97D-8C48-46E5-9332-3179D3A5F22E}" type="pres">
      <dgm:prSet presAssocID="{43D5A501-BF47-4619-86D2-2EF97526EE1B}" presName="composite" presStyleCnt="0"/>
      <dgm:spPr/>
    </dgm:pt>
    <dgm:pt modelId="{7C5374AE-67F7-42A9-8E6C-060938879155}" type="pres">
      <dgm:prSet presAssocID="{43D5A501-BF47-4619-86D2-2EF97526EE1B}" presName="parTx" presStyleLbl="alignNode1" presStyleIdx="3" presStyleCnt="4" custLinFactY="-100000" custLinFactNeighborX="6200" custLinFactNeighborY="-171240">
        <dgm:presLayoutVars>
          <dgm:chMax val="0"/>
          <dgm:chPref val="0"/>
          <dgm:bulletEnabled val="1"/>
        </dgm:presLayoutVars>
      </dgm:prSet>
      <dgm:spPr/>
      <dgm:t>
        <a:bodyPr/>
        <a:lstStyle/>
        <a:p>
          <a:endParaRPr lang="es-ES"/>
        </a:p>
      </dgm:t>
    </dgm:pt>
    <dgm:pt modelId="{2689B86A-85C2-487A-8B87-1A343688EB25}" type="pres">
      <dgm:prSet presAssocID="{43D5A501-BF47-4619-86D2-2EF97526EE1B}" presName="desTx" presStyleLbl="alignAccFollowNode1" presStyleIdx="3" presStyleCnt="4" custScaleY="144278" custLinFactNeighborX="-289" custLinFactNeighborY="-64368">
        <dgm:presLayoutVars>
          <dgm:bulletEnabled val="1"/>
        </dgm:presLayoutVars>
      </dgm:prSet>
      <dgm:spPr/>
    </dgm:pt>
  </dgm:ptLst>
  <dgm:cxnLst>
    <dgm:cxn modelId="{D88B9413-B36A-4E37-A358-FB5C5D61AE73}" type="presOf" srcId="{C960608F-9D15-4271-AFC1-C6489483BAB6}" destId="{04A68DD2-0DE4-4A58-9E73-208248CDA4F3}" srcOrd="0" destOrd="0" presId="urn:microsoft.com/office/officeart/2005/8/layout/hList1"/>
    <dgm:cxn modelId="{4795AD7A-DEC9-4323-AC5C-E509F7E73ECC}" type="presOf" srcId="{F3B1F374-A61A-48C6-9DE3-0B8E8E5A4C3C}" destId="{2689B86A-85C2-487A-8B87-1A343688EB25}" srcOrd="0" destOrd="0" presId="urn:microsoft.com/office/officeart/2005/8/layout/hList1"/>
    <dgm:cxn modelId="{981D41C0-0A83-4DBF-9606-7ACB977F1CF5}" srcId="{C960608F-9D15-4271-AFC1-C6489483BAB6}" destId="{E6406E06-AEFB-4B22-8E5D-67B24560D53F}" srcOrd="0" destOrd="0" parTransId="{711E6405-6755-44E4-B685-C448A02D1970}" sibTransId="{29693039-00EB-4332-8BD1-B3E853842EAC}"/>
    <dgm:cxn modelId="{0468C694-AFDF-49CE-9FF9-FC203E8B9D13}" srcId="{4B3F230F-ADC5-44B1-87EE-B2A99A4425F0}" destId="{5E466037-16C7-4526-BE1A-8ABF315D5095}" srcOrd="0" destOrd="0" parTransId="{43588D46-A375-4126-BD07-D558123EF6F8}" sibTransId="{D255F262-BABE-47D0-B8D7-43A8E96AE30F}"/>
    <dgm:cxn modelId="{28A02804-7BA6-49BD-A33C-5F4EDDC49B2E}" type="presOf" srcId="{5E466037-16C7-4526-BE1A-8ABF315D5095}" destId="{93E3E277-9CCD-4ED5-A2CB-2B91C15471A1}" srcOrd="0" destOrd="0" presId="urn:microsoft.com/office/officeart/2005/8/layout/hList1"/>
    <dgm:cxn modelId="{30D284C2-FA45-4EB0-AFCC-A6F3720A7E3C}" type="presOf" srcId="{E6406E06-AEFB-4B22-8E5D-67B24560D53F}" destId="{B311FB8B-57C8-4DC6-892C-7FA2D9607A25}" srcOrd="0" destOrd="0" presId="urn:microsoft.com/office/officeart/2005/8/layout/hList1"/>
    <dgm:cxn modelId="{1C0DB8B8-6653-40DB-9351-B0ECB85B6EA5}" type="presOf" srcId="{8DF72E21-2457-460E-B994-6BFBF621A2AC}" destId="{298B69EA-3D3C-40DC-8C8A-D1C2C8E849DB}" srcOrd="0" destOrd="0" presId="urn:microsoft.com/office/officeart/2005/8/layout/hList1"/>
    <dgm:cxn modelId="{B42CFB05-1A5B-4293-9357-B24BA83C30EE}" srcId="{43D5A501-BF47-4619-86D2-2EF97526EE1B}" destId="{F3B1F374-A61A-48C6-9DE3-0B8E8E5A4C3C}" srcOrd="0" destOrd="0" parTransId="{890ACD7F-688F-4288-AFD6-688F1C739785}" sibTransId="{9284D70D-BAF8-427B-B9F3-1053780422EF}"/>
    <dgm:cxn modelId="{02DE5C6A-9CE3-482D-AB31-8F1FF3A8A094}" type="presOf" srcId="{EFE3F8DE-6FB5-4300-9E1C-A36F6F144259}" destId="{2689B86A-85C2-487A-8B87-1A343688EB25}" srcOrd="0" destOrd="1" presId="urn:microsoft.com/office/officeart/2005/8/layout/hList1"/>
    <dgm:cxn modelId="{E1AE781B-E3BC-4F01-8C05-F5296B166720}" srcId="{23F6283D-5533-439D-94D9-395D6D3ADE31}" destId="{4B3F230F-ADC5-44B1-87EE-B2A99A4425F0}" srcOrd="2" destOrd="0" parTransId="{4831FF3B-E114-4887-80C0-3C2039F471AC}" sibTransId="{A5F30824-C62F-455A-8FDE-D9BE1ABED94C}"/>
    <dgm:cxn modelId="{857776D9-D53A-4E7F-B12C-F3CC151C41BF}" type="presOf" srcId="{4499246B-7A2D-491A-B0D1-56FD7F3C7619}" destId="{298B69EA-3D3C-40DC-8C8A-D1C2C8E849DB}" srcOrd="0" destOrd="1" presId="urn:microsoft.com/office/officeart/2005/8/layout/hList1"/>
    <dgm:cxn modelId="{EA999E2E-6162-48A0-A0FD-6515F70987C0}" type="presOf" srcId="{A8805B93-4B76-49F0-8765-1DA7A3CE413C}" destId="{B311FB8B-57C8-4DC6-892C-7FA2D9607A25}" srcOrd="0" destOrd="1" presId="urn:microsoft.com/office/officeart/2005/8/layout/hList1"/>
    <dgm:cxn modelId="{D30E5C46-DB9A-464D-A82E-34ECEF094261}" srcId="{4B3F230F-ADC5-44B1-87EE-B2A99A4425F0}" destId="{00246308-04AA-427A-B340-2261716D68DB}" srcOrd="1" destOrd="0" parTransId="{5E02755A-B50C-4DD2-B3AE-257F6377F4B5}" sibTransId="{7EDB8806-702E-4C3C-AB34-810083B2008A}"/>
    <dgm:cxn modelId="{6F52275B-06ED-4D0C-ACA8-59964B923627}" type="presOf" srcId="{4B3F230F-ADC5-44B1-87EE-B2A99A4425F0}" destId="{4821374F-E05B-4584-9B1F-AC4962F67637}" srcOrd="0" destOrd="0" presId="urn:microsoft.com/office/officeart/2005/8/layout/hList1"/>
    <dgm:cxn modelId="{D7B5BCF5-AB59-4822-97E9-5826E3AF76C0}" type="presOf" srcId="{2C7B7FE5-236E-4149-9AA9-ACD3B833B0AC}" destId="{96953796-5376-47A2-BC31-890CEB9672E7}" srcOrd="0" destOrd="0" presId="urn:microsoft.com/office/officeart/2005/8/layout/hList1"/>
    <dgm:cxn modelId="{C4B41022-9671-4BFF-8D09-7C71DF9FFF7E}" srcId="{23F6283D-5533-439D-94D9-395D6D3ADE31}" destId="{C960608F-9D15-4271-AFC1-C6489483BAB6}" srcOrd="0" destOrd="0" parTransId="{D9C51902-1B2F-4AA6-BB0A-5F65FF3D58F8}" sibTransId="{6FEBCC21-05F4-48C3-B8FD-A4CA7204461A}"/>
    <dgm:cxn modelId="{1A3CFFED-5CC4-482D-9934-FE4E70C36A5D}" srcId="{23F6283D-5533-439D-94D9-395D6D3ADE31}" destId="{43D5A501-BF47-4619-86D2-2EF97526EE1B}" srcOrd="3" destOrd="0" parTransId="{6F974F33-A8E5-415C-B4AD-18DAA25A2117}" sibTransId="{918544A2-0C95-4A58-8652-DA17D9DAC647}"/>
    <dgm:cxn modelId="{536CE2DA-B934-4F3F-9139-6FBF63669305}" srcId="{2C7B7FE5-236E-4149-9AA9-ACD3B833B0AC}" destId="{4499246B-7A2D-491A-B0D1-56FD7F3C7619}" srcOrd="1" destOrd="0" parTransId="{B3D6E164-A7AA-4FE4-83C4-7E74767BBB1C}" sibTransId="{AEEC0AD0-F1C4-400E-934B-707F5F39045F}"/>
    <dgm:cxn modelId="{BCA5561A-E713-41C3-98B2-F6C5FFEE4661}" srcId="{2C7B7FE5-236E-4149-9AA9-ACD3B833B0AC}" destId="{8DF72E21-2457-460E-B994-6BFBF621A2AC}" srcOrd="0" destOrd="0" parTransId="{C21B2503-0BD5-41E6-B11E-288D5895396F}" sibTransId="{23D2A0AB-B58D-46DC-8226-A3C33F2718E4}"/>
    <dgm:cxn modelId="{516C7D46-AD0C-4F48-9C36-B3AAA399F17A}" type="presOf" srcId="{23F6283D-5533-439D-94D9-395D6D3ADE31}" destId="{FD82D4EC-1A9D-430B-9DF5-9360F465063F}" srcOrd="0" destOrd="0" presId="urn:microsoft.com/office/officeart/2005/8/layout/hList1"/>
    <dgm:cxn modelId="{316161C2-304D-43A3-8171-B22165FC1AAD}" srcId="{23F6283D-5533-439D-94D9-395D6D3ADE31}" destId="{2C7B7FE5-236E-4149-9AA9-ACD3B833B0AC}" srcOrd="1" destOrd="0" parTransId="{98882E70-C68B-44AD-9307-4A0B6E76BEEA}" sibTransId="{0A87DFE8-5715-49CF-99B0-F915CD827A4A}"/>
    <dgm:cxn modelId="{35D2D00B-2C2D-4ED9-90AA-112B6F123438}" type="presOf" srcId="{43D5A501-BF47-4619-86D2-2EF97526EE1B}" destId="{7C5374AE-67F7-42A9-8E6C-060938879155}" srcOrd="0" destOrd="0" presId="urn:microsoft.com/office/officeart/2005/8/layout/hList1"/>
    <dgm:cxn modelId="{FC6B9CB6-B225-41B7-A4BA-64C5F6ABBBE6}" srcId="{C960608F-9D15-4271-AFC1-C6489483BAB6}" destId="{A8805B93-4B76-49F0-8765-1DA7A3CE413C}" srcOrd="1" destOrd="0" parTransId="{717B57C7-4F73-4B56-B3C7-EC8CA91F03BA}" sibTransId="{2027812A-C0E2-4BBA-B8F1-02F248EAC857}"/>
    <dgm:cxn modelId="{DCE4BBC1-75F3-4BCE-96EC-B2BAC6445A24}" type="presOf" srcId="{00246308-04AA-427A-B340-2261716D68DB}" destId="{93E3E277-9CCD-4ED5-A2CB-2B91C15471A1}" srcOrd="0" destOrd="1" presId="urn:microsoft.com/office/officeart/2005/8/layout/hList1"/>
    <dgm:cxn modelId="{D63F49F4-CBFB-42E7-BD0D-CCD327A1A7A9}" srcId="{43D5A501-BF47-4619-86D2-2EF97526EE1B}" destId="{EFE3F8DE-6FB5-4300-9E1C-A36F6F144259}" srcOrd="1" destOrd="0" parTransId="{4B240B99-AA10-4CFC-A098-3DCE966AB300}" sibTransId="{DD93E7AB-EC4B-42AE-B112-7D6B8EC4571E}"/>
    <dgm:cxn modelId="{0A9B370F-85B8-44A8-B287-A022205C2D4D}" type="presParOf" srcId="{FD82D4EC-1A9D-430B-9DF5-9360F465063F}" destId="{45094948-ECA0-4800-AD22-85D13FE8E0B7}" srcOrd="0" destOrd="0" presId="urn:microsoft.com/office/officeart/2005/8/layout/hList1"/>
    <dgm:cxn modelId="{C1ECD8E0-F445-4BA7-B498-B563543DDDD5}" type="presParOf" srcId="{45094948-ECA0-4800-AD22-85D13FE8E0B7}" destId="{04A68DD2-0DE4-4A58-9E73-208248CDA4F3}" srcOrd="0" destOrd="0" presId="urn:microsoft.com/office/officeart/2005/8/layout/hList1"/>
    <dgm:cxn modelId="{089BAA98-6B44-4F0B-86E0-00B0C52D43B2}" type="presParOf" srcId="{45094948-ECA0-4800-AD22-85D13FE8E0B7}" destId="{B311FB8B-57C8-4DC6-892C-7FA2D9607A25}" srcOrd="1" destOrd="0" presId="urn:microsoft.com/office/officeart/2005/8/layout/hList1"/>
    <dgm:cxn modelId="{3A247617-5FF4-4DE4-9D7C-A975F47E04E0}" type="presParOf" srcId="{FD82D4EC-1A9D-430B-9DF5-9360F465063F}" destId="{0244521A-11CA-4BD3-87BB-53FF56CA3B1A}" srcOrd="1" destOrd="0" presId="urn:microsoft.com/office/officeart/2005/8/layout/hList1"/>
    <dgm:cxn modelId="{FF87CA43-DD61-4B00-B2DA-7CC7364709E3}" type="presParOf" srcId="{FD82D4EC-1A9D-430B-9DF5-9360F465063F}" destId="{C1911E5B-12B2-4010-97BD-F0F526BE2412}" srcOrd="2" destOrd="0" presId="urn:microsoft.com/office/officeart/2005/8/layout/hList1"/>
    <dgm:cxn modelId="{4044F282-84A9-409A-A6CD-809490A34B2C}" type="presParOf" srcId="{C1911E5B-12B2-4010-97BD-F0F526BE2412}" destId="{96953796-5376-47A2-BC31-890CEB9672E7}" srcOrd="0" destOrd="0" presId="urn:microsoft.com/office/officeart/2005/8/layout/hList1"/>
    <dgm:cxn modelId="{43FDA16B-537F-4D0F-9646-A9507468233E}" type="presParOf" srcId="{C1911E5B-12B2-4010-97BD-F0F526BE2412}" destId="{298B69EA-3D3C-40DC-8C8A-D1C2C8E849DB}" srcOrd="1" destOrd="0" presId="urn:microsoft.com/office/officeart/2005/8/layout/hList1"/>
    <dgm:cxn modelId="{85A935DB-4BDD-432A-8373-7C676BBFABF9}" type="presParOf" srcId="{FD82D4EC-1A9D-430B-9DF5-9360F465063F}" destId="{B4295E37-1AB9-4139-8C46-7BC09CFEB7CF}" srcOrd="3" destOrd="0" presId="urn:microsoft.com/office/officeart/2005/8/layout/hList1"/>
    <dgm:cxn modelId="{8ED2498E-0DCD-43B4-99F0-F89642A043E2}" type="presParOf" srcId="{FD82D4EC-1A9D-430B-9DF5-9360F465063F}" destId="{1E8641BF-3655-4E92-A5A3-0A7EC1F53F7B}" srcOrd="4" destOrd="0" presId="urn:microsoft.com/office/officeart/2005/8/layout/hList1"/>
    <dgm:cxn modelId="{706B3976-887E-4D65-A7D5-C0168EBDF0F7}" type="presParOf" srcId="{1E8641BF-3655-4E92-A5A3-0A7EC1F53F7B}" destId="{4821374F-E05B-4584-9B1F-AC4962F67637}" srcOrd="0" destOrd="0" presId="urn:microsoft.com/office/officeart/2005/8/layout/hList1"/>
    <dgm:cxn modelId="{491EDB40-D53C-4BAC-B0AB-CD03515D2C79}" type="presParOf" srcId="{1E8641BF-3655-4E92-A5A3-0A7EC1F53F7B}" destId="{93E3E277-9CCD-4ED5-A2CB-2B91C15471A1}" srcOrd="1" destOrd="0" presId="urn:microsoft.com/office/officeart/2005/8/layout/hList1"/>
    <dgm:cxn modelId="{F404D233-C4C6-4C36-9B81-BB7955FA0935}" type="presParOf" srcId="{FD82D4EC-1A9D-430B-9DF5-9360F465063F}" destId="{91924892-F3F8-4363-AA7B-BCB57D91EA94}" srcOrd="5" destOrd="0" presId="urn:microsoft.com/office/officeart/2005/8/layout/hList1"/>
    <dgm:cxn modelId="{36D5DA92-D5E7-4AFD-897C-C11B24F4B940}" type="presParOf" srcId="{FD82D4EC-1A9D-430B-9DF5-9360F465063F}" destId="{DD45D97D-8C48-46E5-9332-3179D3A5F22E}" srcOrd="6" destOrd="0" presId="urn:microsoft.com/office/officeart/2005/8/layout/hList1"/>
    <dgm:cxn modelId="{883897D7-9DB6-4C2E-9591-7F87305E9A7E}" type="presParOf" srcId="{DD45D97D-8C48-46E5-9332-3179D3A5F22E}" destId="{7C5374AE-67F7-42A9-8E6C-060938879155}" srcOrd="0" destOrd="0" presId="urn:microsoft.com/office/officeart/2005/8/layout/hList1"/>
    <dgm:cxn modelId="{FA762231-647C-4518-9CC9-10DB6BDF327C}" type="presParOf" srcId="{DD45D97D-8C48-46E5-9332-3179D3A5F22E}" destId="{2689B86A-85C2-487A-8B87-1A343688EB2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106E9C-3E3B-4F4F-AE35-5F2A03B78617}" type="doc">
      <dgm:prSet loTypeId="urn:microsoft.com/office/officeart/2005/8/layout/hList1" loCatId="list" qsTypeId="urn:microsoft.com/office/officeart/2005/8/quickstyle/simple2" qsCatId="simple" csTypeId="urn:microsoft.com/office/officeart/2005/8/colors/accent6_1" csCatId="accent6" phldr="1"/>
      <dgm:spPr/>
      <dgm:t>
        <a:bodyPr/>
        <a:lstStyle/>
        <a:p>
          <a:endParaRPr lang="es-ES"/>
        </a:p>
      </dgm:t>
    </dgm:pt>
    <dgm:pt modelId="{5C839F05-419C-44E3-836E-916D7F9CF86F}">
      <dgm:prSet phldrT="[Texto]" custT="1"/>
      <dgm:spPr/>
      <dgm:t>
        <a:bodyPr/>
        <a:lstStyle/>
        <a:p>
          <a:r>
            <a:rPr lang="en-US" sz="1200" dirty="0" smtClean="0"/>
            <a:t>Did you feel the speed was too slow or too fast?</a:t>
          </a:r>
          <a:endParaRPr lang="es-ES" sz="1200" dirty="0"/>
        </a:p>
      </dgm:t>
    </dgm:pt>
    <dgm:pt modelId="{68653C55-71A4-489A-85BF-C04AFF829803}" type="parTrans" cxnId="{F39C3AB2-C221-4E79-87AD-8A472A4EFD24}">
      <dgm:prSet/>
      <dgm:spPr/>
      <dgm:t>
        <a:bodyPr/>
        <a:lstStyle/>
        <a:p>
          <a:endParaRPr lang="es-ES"/>
        </a:p>
      </dgm:t>
    </dgm:pt>
    <dgm:pt modelId="{FEF2E855-A2D2-44BA-BF29-F56E80BE94EE}" type="sibTrans" cxnId="{F39C3AB2-C221-4E79-87AD-8A472A4EFD24}">
      <dgm:prSet/>
      <dgm:spPr/>
      <dgm:t>
        <a:bodyPr/>
        <a:lstStyle/>
        <a:p>
          <a:endParaRPr lang="es-ES"/>
        </a:p>
      </dgm:t>
    </dgm:pt>
    <dgm:pt modelId="{FFCB647D-10F0-4515-BD7F-A542BCEFA006}">
      <dgm:prSet phldrT="[Texto]" custT="1"/>
      <dgm:spPr/>
      <dgm:t>
        <a:bodyPr/>
        <a:lstStyle/>
        <a:p>
          <a:r>
            <a:rPr lang="es-ES" sz="1200" dirty="0" err="1" smtClean="0"/>
            <a:t>Too</a:t>
          </a:r>
          <a:r>
            <a:rPr lang="es-ES" sz="1200" dirty="0" smtClean="0"/>
            <a:t> </a:t>
          </a:r>
          <a:r>
            <a:rPr lang="es-ES" sz="1200" dirty="0" err="1" smtClean="0"/>
            <a:t>Fast</a:t>
          </a:r>
          <a:endParaRPr lang="es-ES" sz="1200" dirty="0"/>
        </a:p>
      </dgm:t>
    </dgm:pt>
    <dgm:pt modelId="{8B8E87B1-FC8D-4FEB-89FC-7A9252381EEE}" type="parTrans" cxnId="{1606976C-183A-4F97-A211-598B46515F6C}">
      <dgm:prSet/>
      <dgm:spPr/>
      <dgm:t>
        <a:bodyPr/>
        <a:lstStyle/>
        <a:p>
          <a:endParaRPr lang="es-ES"/>
        </a:p>
      </dgm:t>
    </dgm:pt>
    <dgm:pt modelId="{F28B7E6D-001D-49A2-B2D4-C6BC4EEE624F}" type="sibTrans" cxnId="{1606976C-183A-4F97-A211-598B46515F6C}">
      <dgm:prSet/>
      <dgm:spPr/>
      <dgm:t>
        <a:bodyPr/>
        <a:lstStyle/>
        <a:p>
          <a:endParaRPr lang="es-ES"/>
        </a:p>
      </dgm:t>
    </dgm:pt>
    <dgm:pt modelId="{64CE7D80-5F1C-4A90-80F5-9AE92CC07368}">
      <dgm:prSet phldrT="[Texto]" custT="1"/>
      <dgm:spPr/>
      <dgm:t>
        <a:bodyPr/>
        <a:lstStyle/>
        <a:p>
          <a:r>
            <a:rPr lang="en-US" sz="1200" dirty="0" smtClean="0"/>
            <a:t>Did you experience any discomfort?</a:t>
          </a:r>
          <a:endParaRPr lang="es-ES" sz="1200" dirty="0"/>
        </a:p>
      </dgm:t>
    </dgm:pt>
    <dgm:pt modelId="{2082C76F-9B45-4F35-BECB-49A2F652A4D7}" type="parTrans" cxnId="{198DC06A-F00F-4A79-A32B-F1C4CA9CEDAB}">
      <dgm:prSet/>
      <dgm:spPr/>
      <dgm:t>
        <a:bodyPr/>
        <a:lstStyle/>
        <a:p>
          <a:endParaRPr lang="es-ES"/>
        </a:p>
      </dgm:t>
    </dgm:pt>
    <dgm:pt modelId="{D1A484FC-0DD8-46A9-BA99-571F4EBC570C}" type="sibTrans" cxnId="{198DC06A-F00F-4A79-A32B-F1C4CA9CEDAB}">
      <dgm:prSet/>
      <dgm:spPr/>
      <dgm:t>
        <a:bodyPr/>
        <a:lstStyle/>
        <a:p>
          <a:endParaRPr lang="es-ES"/>
        </a:p>
      </dgm:t>
    </dgm:pt>
    <dgm:pt modelId="{2CE43DEE-A18D-42CD-96FD-BDD25EC06DAF}">
      <dgm:prSet phldrT="[Texto]"/>
      <dgm:spPr/>
      <dgm:t>
        <a:bodyPr/>
        <a:lstStyle/>
        <a:p>
          <a:r>
            <a:rPr lang="es-ES" dirty="0" smtClean="0"/>
            <a:t>Yes, </a:t>
          </a:r>
          <a:r>
            <a:rPr lang="es-ES" dirty="0" err="1" smtClean="0"/>
            <a:t>experienced</a:t>
          </a:r>
          <a:r>
            <a:rPr lang="es-ES" dirty="0" smtClean="0"/>
            <a:t> </a:t>
          </a:r>
          <a:r>
            <a:rPr lang="es-ES" dirty="0" err="1" smtClean="0"/>
            <a:t>some</a:t>
          </a:r>
          <a:r>
            <a:rPr lang="es-ES" dirty="0" smtClean="0"/>
            <a:t> nausea at </a:t>
          </a:r>
          <a:r>
            <a:rPr lang="es-ES" dirty="0" err="1" smtClean="0"/>
            <a:t>the</a:t>
          </a:r>
          <a:r>
            <a:rPr lang="es-ES" dirty="0" smtClean="0"/>
            <a:t> </a:t>
          </a:r>
          <a:r>
            <a:rPr lang="es-ES" dirty="0" err="1" smtClean="0"/>
            <a:t>end</a:t>
          </a:r>
          <a:r>
            <a:rPr lang="es-ES" dirty="0" smtClean="0"/>
            <a:t>.</a:t>
          </a:r>
          <a:endParaRPr lang="es-ES" dirty="0"/>
        </a:p>
      </dgm:t>
    </dgm:pt>
    <dgm:pt modelId="{5DE12774-D550-4AD8-9F2D-10125E5C98BF}" type="parTrans" cxnId="{78FC34F8-481B-489E-B91A-6B8E879C7580}">
      <dgm:prSet/>
      <dgm:spPr/>
      <dgm:t>
        <a:bodyPr/>
        <a:lstStyle/>
        <a:p>
          <a:endParaRPr lang="es-ES"/>
        </a:p>
      </dgm:t>
    </dgm:pt>
    <dgm:pt modelId="{EA2C92A5-E471-4DA5-A31E-92C33C36647C}" type="sibTrans" cxnId="{78FC34F8-481B-489E-B91A-6B8E879C7580}">
      <dgm:prSet/>
      <dgm:spPr/>
      <dgm:t>
        <a:bodyPr/>
        <a:lstStyle/>
        <a:p>
          <a:endParaRPr lang="es-ES"/>
        </a:p>
      </dgm:t>
    </dgm:pt>
    <dgm:pt modelId="{AD66CABA-418B-4BFF-B58E-BD3365E2B41A}">
      <dgm:prSet phldrT="[Texto]"/>
      <dgm:spPr/>
      <dgm:t>
        <a:bodyPr/>
        <a:lstStyle/>
        <a:p>
          <a:r>
            <a:rPr lang="es-ES" dirty="0" smtClean="0"/>
            <a:t>No</a:t>
          </a:r>
          <a:endParaRPr lang="es-ES" dirty="0"/>
        </a:p>
      </dgm:t>
    </dgm:pt>
    <dgm:pt modelId="{120136A8-A970-4AB5-8DCC-0AEE8498CC6B}" type="parTrans" cxnId="{FE67C78E-1690-49AE-98F1-E9EC609F5954}">
      <dgm:prSet/>
      <dgm:spPr/>
      <dgm:t>
        <a:bodyPr/>
        <a:lstStyle/>
        <a:p>
          <a:endParaRPr lang="es-ES"/>
        </a:p>
      </dgm:t>
    </dgm:pt>
    <dgm:pt modelId="{B205A965-A1AB-4F91-8B4D-3A01F6EAC236}" type="sibTrans" cxnId="{FE67C78E-1690-49AE-98F1-E9EC609F5954}">
      <dgm:prSet/>
      <dgm:spPr/>
      <dgm:t>
        <a:bodyPr/>
        <a:lstStyle/>
        <a:p>
          <a:endParaRPr lang="es-ES"/>
        </a:p>
      </dgm:t>
    </dgm:pt>
    <dgm:pt modelId="{97043178-1C4B-4063-A481-40B91594C7E3}">
      <dgm:prSet phldrT="[Texto]" custT="1"/>
      <dgm:spPr/>
      <dgm:t>
        <a:bodyPr/>
        <a:lstStyle/>
        <a:p>
          <a:r>
            <a:rPr lang="en-US" sz="1200" dirty="0" smtClean="0"/>
            <a:t>Have you felt uncomfortably close or far away from game objects?</a:t>
          </a:r>
          <a:endParaRPr lang="es-ES" sz="1200" dirty="0"/>
        </a:p>
      </dgm:t>
    </dgm:pt>
    <dgm:pt modelId="{AA0A7F3B-231C-4432-BE6F-3D11BB169F29}" type="parTrans" cxnId="{D6B23D2E-8B4D-4083-AC8B-E4ADC730BF16}">
      <dgm:prSet/>
      <dgm:spPr/>
      <dgm:t>
        <a:bodyPr/>
        <a:lstStyle/>
        <a:p>
          <a:endParaRPr lang="es-ES"/>
        </a:p>
      </dgm:t>
    </dgm:pt>
    <dgm:pt modelId="{E906CAC9-3983-4C33-8F5E-86BC85369124}" type="sibTrans" cxnId="{D6B23D2E-8B4D-4083-AC8B-E4ADC730BF16}">
      <dgm:prSet/>
      <dgm:spPr/>
      <dgm:t>
        <a:bodyPr/>
        <a:lstStyle/>
        <a:p>
          <a:endParaRPr lang="es-ES"/>
        </a:p>
      </dgm:t>
    </dgm:pt>
    <dgm:pt modelId="{4D995FC5-74B1-44F8-95D0-2A5B97425267}">
      <dgm:prSet phldrT="[Texto]"/>
      <dgm:spPr/>
      <dgm:t>
        <a:bodyPr/>
        <a:lstStyle/>
        <a:p>
          <a:r>
            <a:rPr lang="es-ES" dirty="0" smtClean="0"/>
            <a:t>No</a:t>
          </a:r>
          <a:endParaRPr lang="es-ES" dirty="0"/>
        </a:p>
      </dgm:t>
    </dgm:pt>
    <dgm:pt modelId="{5246A034-143D-48CB-BB12-2E42EF1A7F6D}" type="parTrans" cxnId="{875CEA42-4F1D-4F58-AB95-23067146E41F}">
      <dgm:prSet/>
      <dgm:spPr/>
      <dgm:t>
        <a:bodyPr/>
        <a:lstStyle/>
        <a:p>
          <a:endParaRPr lang="es-ES"/>
        </a:p>
      </dgm:t>
    </dgm:pt>
    <dgm:pt modelId="{53A697B7-29C5-40BE-879E-CA2C28650B11}" type="sibTrans" cxnId="{875CEA42-4F1D-4F58-AB95-23067146E41F}">
      <dgm:prSet/>
      <dgm:spPr/>
      <dgm:t>
        <a:bodyPr/>
        <a:lstStyle/>
        <a:p>
          <a:endParaRPr lang="es-ES"/>
        </a:p>
      </dgm:t>
    </dgm:pt>
    <dgm:pt modelId="{A9177BFA-6B99-4A4E-B4B9-423CD2353B64}">
      <dgm:prSet phldrT="[Texto]"/>
      <dgm:spPr/>
      <dgm:t>
        <a:bodyPr/>
        <a:lstStyle/>
        <a:p>
          <a:endParaRPr lang="es-ES" dirty="0"/>
        </a:p>
      </dgm:t>
    </dgm:pt>
    <dgm:pt modelId="{23A49BC3-C81F-467C-8C5E-C7C099C62976}" type="parTrans" cxnId="{1D03CD33-CAE4-4AEC-86ED-8CE88B680F27}">
      <dgm:prSet/>
      <dgm:spPr/>
      <dgm:t>
        <a:bodyPr/>
        <a:lstStyle/>
        <a:p>
          <a:endParaRPr lang="es-ES"/>
        </a:p>
      </dgm:t>
    </dgm:pt>
    <dgm:pt modelId="{D0443926-08C4-4BCF-9D2C-7166B78F350E}" type="sibTrans" cxnId="{1D03CD33-CAE4-4AEC-86ED-8CE88B680F27}">
      <dgm:prSet/>
      <dgm:spPr/>
      <dgm:t>
        <a:bodyPr/>
        <a:lstStyle/>
        <a:p>
          <a:endParaRPr lang="es-ES"/>
        </a:p>
      </dgm:t>
    </dgm:pt>
    <dgm:pt modelId="{C8CB0323-ED37-4F5C-832F-25E8AC6D8B4F}">
      <dgm:prSet phldrT="[Texto]" custT="1"/>
      <dgm:spPr/>
      <dgm:t>
        <a:bodyPr/>
        <a:lstStyle/>
        <a:p>
          <a:r>
            <a:rPr lang="es-ES" sz="1200" dirty="0" err="1" smtClean="0"/>
            <a:t>It</a:t>
          </a:r>
          <a:r>
            <a:rPr lang="es-ES" sz="1200" dirty="0" smtClean="0"/>
            <a:t> </a:t>
          </a:r>
          <a:r>
            <a:rPr lang="es-ES" sz="1200" dirty="0" err="1" smtClean="0"/>
            <a:t>is</a:t>
          </a:r>
          <a:r>
            <a:rPr lang="es-ES" sz="1200" dirty="0" smtClean="0"/>
            <a:t> ok, </a:t>
          </a:r>
          <a:r>
            <a:rPr lang="es-ES" sz="1200" dirty="0" err="1" smtClean="0"/>
            <a:t>maybe</a:t>
          </a:r>
          <a:r>
            <a:rPr lang="es-ES" sz="1200" dirty="0" smtClean="0"/>
            <a:t> </a:t>
          </a:r>
          <a:r>
            <a:rPr lang="es-ES" sz="1200" dirty="0" err="1" smtClean="0"/>
            <a:t>it’s</a:t>
          </a:r>
          <a:r>
            <a:rPr lang="es-ES" sz="1200" dirty="0" smtClean="0"/>
            <a:t> a Little </a:t>
          </a:r>
          <a:r>
            <a:rPr lang="es-ES" sz="1200" dirty="0" err="1" smtClean="0"/>
            <a:t>too</a:t>
          </a:r>
          <a:r>
            <a:rPr lang="es-ES" sz="1200" dirty="0" smtClean="0"/>
            <a:t> </a:t>
          </a:r>
          <a:r>
            <a:rPr lang="es-ES" sz="1200" dirty="0" err="1" smtClean="0"/>
            <a:t>fast</a:t>
          </a:r>
          <a:r>
            <a:rPr lang="es-ES" sz="1200" dirty="0" smtClean="0"/>
            <a:t>.</a:t>
          </a:r>
          <a:endParaRPr lang="es-ES" sz="1200" dirty="0"/>
        </a:p>
      </dgm:t>
    </dgm:pt>
    <dgm:pt modelId="{3AA1F10C-3051-4FB7-BF56-A242539E0C8F}" type="parTrans" cxnId="{93781291-8F82-482C-AB1B-D71E8942ADFD}">
      <dgm:prSet/>
      <dgm:spPr/>
      <dgm:t>
        <a:bodyPr/>
        <a:lstStyle/>
        <a:p>
          <a:endParaRPr lang="es-ES"/>
        </a:p>
      </dgm:t>
    </dgm:pt>
    <dgm:pt modelId="{931A4C72-2FEE-4EAE-B338-B00EF78AC548}" type="sibTrans" cxnId="{93781291-8F82-482C-AB1B-D71E8942ADFD}">
      <dgm:prSet/>
      <dgm:spPr/>
      <dgm:t>
        <a:bodyPr/>
        <a:lstStyle/>
        <a:p>
          <a:endParaRPr lang="es-ES"/>
        </a:p>
      </dgm:t>
    </dgm:pt>
    <dgm:pt modelId="{639AC508-9DC5-47B5-B73C-7EEF7B483D84}" type="pres">
      <dgm:prSet presAssocID="{6C106E9C-3E3B-4F4F-AE35-5F2A03B78617}" presName="Name0" presStyleCnt="0">
        <dgm:presLayoutVars>
          <dgm:dir/>
          <dgm:animLvl val="lvl"/>
          <dgm:resizeHandles val="exact"/>
        </dgm:presLayoutVars>
      </dgm:prSet>
      <dgm:spPr/>
    </dgm:pt>
    <dgm:pt modelId="{6CF29D38-6BAA-41F6-9310-420EEE97C887}" type="pres">
      <dgm:prSet presAssocID="{5C839F05-419C-44E3-836E-916D7F9CF86F}" presName="composite" presStyleCnt="0"/>
      <dgm:spPr/>
    </dgm:pt>
    <dgm:pt modelId="{AD6D8352-BB08-47CA-87FF-8ABD4B4B64E1}" type="pres">
      <dgm:prSet presAssocID="{5C839F05-419C-44E3-836E-916D7F9CF86F}" presName="parTx" presStyleLbl="alignNode1" presStyleIdx="0" presStyleCnt="3">
        <dgm:presLayoutVars>
          <dgm:chMax val="0"/>
          <dgm:chPref val="0"/>
          <dgm:bulletEnabled val="1"/>
        </dgm:presLayoutVars>
      </dgm:prSet>
      <dgm:spPr/>
      <dgm:t>
        <a:bodyPr/>
        <a:lstStyle/>
        <a:p>
          <a:endParaRPr lang="es-ES"/>
        </a:p>
      </dgm:t>
    </dgm:pt>
    <dgm:pt modelId="{8A7F5E96-BC00-40FD-BE3E-B4AA4A8246A6}" type="pres">
      <dgm:prSet presAssocID="{5C839F05-419C-44E3-836E-916D7F9CF86F}" presName="desTx" presStyleLbl="alignAccFollowNode1" presStyleIdx="0" presStyleCnt="3" custScaleY="77133" custLinFactNeighborX="397">
        <dgm:presLayoutVars>
          <dgm:bulletEnabled val="1"/>
        </dgm:presLayoutVars>
      </dgm:prSet>
      <dgm:spPr/>
      <dgm:t>
        <a:bodyPr/>
        <a:lstStyle/>
        <a:p>
          <a:endParaRPr lang="es-ES"/>
        </a:p>
      </dgm:t>
    </dgm:pt>
    <dgm:pt modelId="{DAF43E1D-FB8F-4042-969D-BA1DCE24252F}" type="pres">
      <dgm:prSet presAssocID="{FEF2E855-A2D2-44BA-BF29-F56E80BE94EE}" presName="space" presStyleCnt="0"/>
      <dgm:spPr/>
    </dgm:pt>
    <dgm:pt modelId="{C47F9D4B-B1E2-428B-A04D-70FDF1F94785}" type="pres">
      <dgm:prSet presAssocID="{64CE7D80-5F1C-4A90-80F5-9AE92CC07368}" presName="composite" presStyleCnt="0"/>
      <dgm:spPr/>
    </dgm:pt>
    <dgm:pt modelId="{96AAF2A7-6B53-417E-80DC-C93504CEC20E}" type="pres">
      <dgm:prSet presAssocID="{64CE7D80-5F1C-4A90-80F5-9AE92CC07368}" presName="parTx" presStyleLbl="alignNode1" presStyleIdx="1" presStyleCnt="3">
        <dgm:presLayoutVars>
          <dgm:chMax val="0"/>
          <dgm:chPref val="0"/>
          <dgm:bulletEnabled val="1"/>
        </dgm:presLayoutVars>
      </dgm:prSet>
      <dgm:spPr/>
      <dgm:t>
        <a:bodyPr/>
        <a:lstStyle/>
        <a:p>
          <a:endParaRPr lang="es-ES"/>
        </a:p>
      </dgm:t>
    </dgm:pt>
    <dgm:pt modelId="{BB6571D5-E10F-404C-B98C-F6CC5F2095D4}" type="pres">
      <dgm:prSet presAssocID="{64CE7D80-5F1C-4A90-80F5-9AE92CC07368}" presName="desTx" presStyleLbl="alignAccFollowNode1" presStyleIdx="1" presStyleCnt="3" custScaleY="77133">
        <dgm:presLayoutVars>
          <dgm:bulletEnabled val="1"/>
        </dgm:presLayoutVars>
      </dgm:prSet>
      <dgm:spPr/>
      <dgm:t>
        <a:bodyPr/>
        <a:lstStyle/>
        <a:p>
          <a:endParaRPr lang="es-ES"/>
        </a:p>
      </dgm:t>
    </dgm:pt>
    <dgm:pt modelId="{249EDB2F-0402-433F-A80C-81838A7C4D31}" type="pres">
      <dgm:prSet presAssocID="{D1A484FC-0DD8-46A9-BA99-571F4EBC570C}" presName="space" presStyleCnt="0"/>
      <dgm:spPr/>
    </dgm:pt>
    <dgm:pt modelId="{49E8139D-6B51-4703-A595-754033B36014}" type="pres">
      <dgm:prSet presAssocID="{97043178-1C4B-4063-A481-40B91594C7E3}" presName="composite" presStyleCnt="0"/>
      <dgm:spPr/>
    </dgm:pt>
    <dgm:pt modelId="{0532330A-82EA-4D62-900E-0555E56FA5F6}" type="pres">
      <dgm:prSet presAssocID="{97043178-1C4B-4063-A481-40B91594C7E3}" presName="parTx" presStyleLbl="alignNode1" presStyleIdx="2" presStyleCnt="3">
        <dgm:presLayoutVars>
          <dgm:chMax val="0"/>
          <dgm:chPref val="0"/>
          <dgm:bulletEnabled val="1"/>
        </dgm:presLayoutVars>
      </dgm:prSet>
      <dgm:spPr/>
      <dgm:t>
        <a:bodyPr/>
        <a:lstStyle/>
        <a:p>
          <a:endParaRPr lang="es-ES"/>
        </a:p>
      </dgm:t>
    </dgm:pt>
    <dgm:pt modelId="{7643E120-E5C2-4D43-B78D-D491B8F16B7F}" type="pres">
      <dgm:prSet presAssocID="{97043178-1C4B-4063-A481-40B91594C7E3}" presName="desTx" presStyleLbl="alignAccFollowNode1" presStyleIdx="2" presStyleCnt="3" custScaleY="77133">
        <dgm:presLayoutVars>
          <dgm:bulletEnabled val="1"/>
        </dgm:presLayoutVars>
      </dgm:prSet>
      <dgm:spPr/>
      <dgm:t>
        <a:bodyPr/>
        <a:lstStyle/>
        <a:p>
          <a:endParaRPr lang="es-ES"/>
        </a:p>
      </dgm:t>
    </dgm:pt>
  </dgm:ptLst>
  <dgm:cxnLst>
    <dgm:cxn modelId="{198DC06A-F00F-4A79-A32B-F1C4CA9CEDAB}" srcId="{6C106E9C-3E3B-4F4F-AE35-5F2A03B78617}" destId="{64CE7D80-5F1C-4A90-80F5-9AE92CC07368}" srcOrd="1" destOrd="0" parTransId="{2082C76F-9B45-4F35-BECB-49A2F652A4D7}" sibTransId="{D1A484FC-0DD8-46A9-BA99-571F4EBC570C}"/>
    <dgm:cxn modelId="{875CEA42-4F1D-4F58-AB95-23067146E41F}" srcId="{97043178-1C4B-4063-A481-40B91594C7E3}" destId="{4D995FC5-74B1-44F8-95D0-2A5B97425267}" srcOrd="0" destOrd="0" parTransId="{5246A034-143D-48CB-BB12-2E42EF1A7F6D}" sibTransId="{53A697B7-29C5-40BE-879E-CA2C28650B11}"/>
    <dgm:cxn modelId="{E9176989-01C4-47CE-A428-BBFDC1722E77}" type="presOf" srcId="{6C106E9C-3E3B-4F4F-AE35-5F2A03B78617}" destId="{639AC508-9DC5-47B5-B73C-7EEF7B483D84}" srcOrd="0" destOrd="0" presId="urn:microsoft.com/office/officeart/2005/8/layout/hList1"/>
    <dgm:cxn modelId="{5EB94BAB-B695-41C6-92D9-11CFF78382F4}" type="presOf" srcId="{FFCB647D-10F0-4515-BD7F-A542BCEFA006}" destId="{8A7F5E96-BC00-40FD-BE3E-B4AA4A8246A6}" srcOrd="0" destOrd="0" presId="urn:microsoft.com/office/officeart/2005/8/layout/hList1"/>
    <dgm:cxn modelId="{6341AD46-FD8E-4057-B556-71286ACE32AC}" type="presOf" srcId="{C8CB0323-ED37-4F5C-832F-25E8AC6D8B4F}" destId="{8A7F5E96-BC00-40FD-BE3E-B4AA4A8246A6}" srcOrd="0" destOrd="1" presId="urn:microsoft.com/office/officeart/2005/8/layout/hList1"/>
    <dgm:cxn modelId="{7DC9712C-8A19-42E2-973B-CB0B69330265}" type="presOf" srcId="{AD66CABA-418B-4BFF-B58E-BD3365E2B41A}" destId="{BB6571D5-E10F-404C-B98C-F6CC5F2095D4}" srcOrd="0" destOrd="1" presId="urn:microsoft.com/office/officeart/2005/8/layout/hList1"/>
    <dgm:cxn modelId="{D546F31E-F803-4677-8BBB-9A5EE9CAA379}" type="presOf" srcId="{A9177BFA-6B99-4A4E-B4B9-423CD2353B64}" destId="{BB6571D5-E10F-404C-B98C-F6CC5F2095D4}" srcOrd="0" destOrd="2" presId="urn:microsoft.com/office/officeart/2005/8/layout/hList1"/>
    <dgm:cxn modelId="{93781291-8F82-482C-AB1B-D71E8942ADFD}" srcId="{5C839F05-419C-44E3-836E-916D7F9CF86F}" destId="{C8CB0323-ED37-4F5C-832F-25E8AC6D8B4F}" srcOrd="1" destOrd="0" parTransId="{3AA1F10C-3051-4FB7-BF56-A242539E0C8F}" sibTransId="{931A4C72-2FEE-4EAE-B338-B00EF78AC548}"/>
    <dgm:cxn modelId="{FE67C78E-1690-49AE-98F1-E9EC609F5954}" srcId="{64CE7D80-5F1C-4A90-80F5-9AE92CC07368}" destId="{AD66CABA-418B-4BFF-B58E-BD3365E2B41A}" srcOrd="1" destOrd="0" parTransId="{120136A8-A970-4AB5-8DCC-0AEE8498CC6B}" sibTransId="{B205A965-A1AB-4F91-8B4D-3A01F6EAC236}"/>
    <dgm:cxn modelId="{78FC34F8-481B-489E-B91A-6B8E879C7580}" srcId="{64CE7D80-5F1C-4A90-80F5-9AE92CC07368}" destId="{2CE43DEE-A18D-42CD-96FD-BDD25EC06DAF}" srcOrd="0" destOrd="0" parTransId="{5DE12774-D550-4AD8-9F2D-10125E5C98BF}" sibTransId="{EA2C92A5-E471-4DA5-A31E-92C33C36647C}"/>
    <dgm:cxn modelId="{1D03CD33-CAE4-4AEC-86ED-8CE88B680F27}" srcId="{64CE7D80-5F1C-4A90-80F5-9AE92CC07368}" destId="{A9177BFA-6B99-4A4E-B4B9-423CD2353B64}" srcOrd="2" destOrd="0" parTransId="{23A49BC3-C81F-467C-8C5E-C7C099C62976}" sibTransId="{D0443926-08C4-4BCF-9D2C-7166B78F350E}"/>
    <dgm:cxn modelId="{5D06BDDD-1FB6-4442-80F3-57436E4827A9}" type="presOf" srcId="{64CE7D80-5F1C-4A90-80F5-9AE92CC07368}" destId="{96AAF2A7-6B53-417E-80DC-C93504CEC20E}" srcOrd="0" destOrd="0" presId="urn:microsoft.com/office/officeart/2005/8/layout/hList1"/>
    <dgm:cxn modelId="{FCFA58BB-2124-4979-ADE0-C143CF9CBEFE}" type="presOf" srcId="{2CE43DEE-A18D-42CD-96FD-BDD25EC06DAF}" destId="{BB6571D5-E10F-404C-B98C-F6CC5F2095D4}" srcOrd="0" destOrd="0" presId="urn:microsoft.com/office/officeart/2005/8/layout/hList1"/>
    <dgm:cxn modelId="{F39C3AB2-C221-4E79-87AD-8A472A4EFD24}" srcId="{6C106E9C-3E3B-4F4F-AE35-5F2A03B78617}" destId="{5C839F05-419C-44E3-836E-916D7F9CF86F}" srcOrd="0" destOrd="0" parTransId="{68653C55-71A4-489A-85BF-C04AFF829803}" sibTransId="{FEF2E855-A2D2-44BA-BF29-F56E80BE94EE}"/>
    <dgm:cxn modelId="{8E0AA5AB-D88F-456F-958F-9190E39AF297}" type="presOf" srcId="{97043178-1C4B-4063-A481-40B91594C7E3}" destId="{0532330A-82EA-4D62-900E-0555E56FA5F6}" srcOrd="0" destOrd="0" presId="urn:microsoft.com/office/officeart/2005/8/layout/hList1"/>
    <dgm:cxn modelId="{FFB1EA76-92C0-468A-8586-7D6E28B66216}" type="presOf" srcId="{5C839F05-419C-44E3-836E-916D7F9CF86F}" destId="{AD6D8352-BB08-47CA-87FF-8ABD4B4B64E1}" srcOrd="0" destOrd="0" presId="urn:microsoft.com/office/officeart/2005/8/layout/hList1"/>
    <dgm:cxn modelId="{13DA448F-2BF7-4D18-A334-5335E2A758B3}" type="presOf" srcId="{4D995FC5-74B1-44F8-95D0-2A5B97425267}" destId="{7643E120-E5C2-4D43-B78D-D491B8F16B7F}" srcOrd="0" destOrd="0" presId="urn:microsoft.com/office/officeart/2005/8/layout/hList1"/>
    <dgm:cxn modelId="{1606976C-183A-4F97-A211-598B46515F6C}" srcId="{5C839F05-419C-44E3-836E-916D7F9CF86F}" destId="{FFCB647D-10F0-4515-BD7F-A542BCEFA006}" srcOrd="0" destOrd="0" parTransId="{8B8E87B1-FC8D-4FEB-89FC-7A9252381EEE}" sibTransId="{F28B7E6D-001D-49A2-B2D4-C6BC4EEE624F}"/>
    <dgm:cxn modelId="{D6B23D2E-8B4D-4083-AC8B-E4ADC730BF16}" srcId="{6C106E9C-3E3B-4F4F-AE35-5F2A03B78617}" destId="{97043178-1C4B-4063-A481-40B91594C7E3}" srcOrd="2" destOrd="0" parTransId="{AA0A7F3B-231C-4432-BE6F-3D11BB169F29}" sibTransId="{E906CAC9-3983-4C33-8F5E-86BC85369124}"/>
    <dgm:cxn modelId="{1B5ECB97-F264-4B9E-B797-E1664CD0DAED}" type="presParOf" srcId="{639AC508-9DC5-47B5-B73C-7EEF7B483D84}" destId="{6CF29D38-6BAA-41F6-9310-420EEE97C887}" srcOrd="0" destOrd="0" presId="urn:microsoft.com/office/officeart/2005/8/layout/hList1"/>
    <dgm:cxn modelId="{7DBA8AF8-514B-49BA-921F-CABC66CE37FD}" type="presParOf" srcId="{6CF29D38-6BAA-41F6-9310-420EEE97C887}" destId="{AD6D8352-BB08-47CA-87FF-8ABD4B4B64E1}" srcOrd="0" destOrd="0" presId="urn:microsoft.com/office/officeart/2005/8/layout/hList1"/>
    <dgm:cxn modelId="{CABC5011-A832-4942-B880-785D37AFD61E}" type="presParOf" srcId="{6CF29D38-6BAA-41F6-9310-420EEE97C887}" destId="{8A7F5E96-BC00-40FD-BE3E-B4AA4A8246A6}" srcOrd="1" destOrd="0" presId="urn:microsoft.com/office/officeart/2005/8/layout/hList1"/>
    <dgm:cxn modelId="{B75844D4-E011-4C4C-9570-1594851CDDDE}" type="presParOf" srcId="{639AC508-9DC5-47B5-B73C-7EEF7B483D84}" destId="{DAF43E1D-FB8F-4042-969D-BA1DCE24252F}" srcOrd="1" destOrd="0" presId="urn:microsoft.com/office/officeart/2005/8/layout/hList1"/>
    <dgm:cxn modelId="{9E18C2FF-B5E4-4D6C-A17A-FCAE7B6581D0}" type="presParOf" srcId="{639AC508-9DC5-47B5-B73C-7EEF7B483D84}" destId="{C47F9D4B-B1E2-428B-A04D-70FDF1F94785}" srcOrd="2" destOrd="0" presId="urn:microsoft.com/office/officeart/2005/8/layout/hList1"/>
    <dgm:cxn modelId="{B14ECEEB-3BC8-462D-B63A-595345B0BD41}" type="presParOf" srcId="{C47F9D4B-B1E2-428B-A04D-70FDF1F94785}" destId="{96AAF2A7-6B53-417E-80DC-C93504CEC20E}" srcOrd="0" destOrd="0" presId="urn:microsoft.com/office/officeart/2005/8/layout/hList1"/>
    <dgm:cxn modelId="{58B9C781-77DB-4511-9F35-4332F61E2B4A}" type="presParOf" srcId="{C47F9D4B-B1E2-428B-A04D-70FDF1F94785}" destId="{BB6571D5-E10F-404C-B98C-F6CC5F2095D4}" srcOrd="1" destOrd="0" presId="urn:microsoft.com/office/officeart/2005/8/layout/hList1"/>
    <dgm:cxn modelId="{6D58C024-B6B6-41B1-9C1C-34C663C9E529}" type="presParOf" srcId="{639AC508-9DC5-47B5-B73C-7EEF7B483D84}" destId="{249EDB2F-0402-433F-A80C-81838A7C4D31}" srcOrd="3" destOrd="0" presId="urn:microsoft.com/office/officeart/2005/8/layout/hList1"/>
    <dgm:cxn modelId="{87952FEF-208E-4B3E-A9B6-5662E38D5BFA}" type="presParOf" srcId="{639AC508-9DC5-47B5-B73C-7EEF7B483D84}" destId="{49E8139D-6B51-4703-A595-754033B36014}" srcOrd="4" destOrd="0" presId="urn:microsoft.com/office/officeart/2005/8/layout/hList1"/>
    <dgm:cxn modelId="{AF73977A-09B8-4CF6-88A7-2E91B2947816}" type="presParOf" srcId="{49E8139D-6B51-4703-A595-754033B36014}" destId="{0532330A-82EA-4D62-900E-0555E56FA5F6}" srcOrd="0" destOrd="0" presId="urn:microsoft.com/office/officeart/2005/8/layout/hList1"/>
    <dgm:cxn modelId="{A71DD6B7-B143-4EF8-A5C4-46C7C2BED2E9}" type="presParOf" srcId="{49E8139D-6B51-4703-A595-754033B36014}" destId="{7643E120-E5C2-4D43-B78D-D491B8F16B7F}"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48B022-60A0-41C3-822E-0A958FBA48C4}" type="doc">
      <dgm:prSet loTypeId="urn:microsoft.com/office/officeart/2005/8/layout/hList1" loCatId="list" qsTypeId="urn:microsoft.com/office/officeart/2005/8/quickstyle/simple2" qsCatId="simple" csTypeId="urn:microsoft.com/office/officeart/2005/8/colors/accent3_1" csCatId="accent3" phldr="1"/>
      <dgm:spPr/>
      <dgm:t>
        <a:bodyPr/>
        <a:lstStyle/>
        <a:p>
          <a:endParaRPr lang="es-ES"/>
        </a:p>
      </dgm:t>
    </dgm:pt>
    <dgm:pt modelId="{F6F19C1E-059D-4895-9638-6C08A2F31483}">
      <dgm:prSet phldrT="[Texto]"/>
      <dgm:spPr/>
      <dgm:t>
        <a:bodyPr/>
        <a:lstStyle/>
        <a:p>
          <a:r>
            <a:rPr lang="es-ES" dirty="0" err="1" smtClean="0"/>
            <a:t>Was</a:t>
          </a:r>
          <a:r>
            <a:rPr lang="es-ES" dirty="0" smtClean="0"/>
            <a:t> </a:t>
          </a:r>
          <a:r>
            <a:rPr lang="es-ES" dirty="0" err="1" smtClean="0"/>
            <a:t>the</a:t>
          </a:r>
          <a:r>
            <a:rPr lang="es-ES" dirty="0" smtClean="0"/>
            <a:t> </a:t>
          </a:r>
          <a:r>
            <a:rPr lang="es-ES" dirty="0" err="1" smtClean="0"/>
            <a:t>game</a:t>
          </a:r>
          <a:r>
            <a:rPr lang="es-ES" dirty="0" smtClean="0"/>
            <a:t> </a:t>
          </a:r>
          <a:r>
            <a:rPr lang="es-ES" dirty="0" err="1" smtClean="0"/>
            <a:t>fun</a:t>
          </a:r>
          <a:r>
            <a:rPr lang="es-ES" dirty="0" smtClean="0"/>
            <a:t> to </a:t>
          </a:r>
          <a:r>
            <a:rPr lang="es-ES" dirty="0" err="1" smtClean="0"/>
            <a:t>play</a:t>
          </a:r>
          <a:r>
            <a:rPr lang="es-ES" dirty="0" smtClean="0"/>
            <a:t>?</a:t>
          </a:r>
          <a:endParaRPr lang="es-ES" dirty="0"/>
        </a:p>
      </dgm:t>
    </dgm:pt>
    <dgm:pt modelId="{B96DE900-1746-4283-A49A-0E28F1FC8FED}" type="parTrans" cxnId="{E1DAF2B3-101A-4670-A129-B7326972D713}">
      <dgm:prSet/>
      <dgm:spPr/>
      <dgm:t>
        <a:bodyPr/>
        <a:lstStyle/>
        <a:p>
          <a:endParaRPr lang="es-ES"/>
        </a:p>
      </dgm:t>
    </dgm:pt>
    <dgm:pt modelId="{559C9B72-8B32-48A8-8516-931D4CD7D643}" type="sibTrans" cxnId="{E1DAF2B3-101A-4670-A129-B7326972D713}">
      <dgm:prSet/>
      <dgm:spPr/>
      <dgm:t>
        <a:bodyPr/>
        <a:lstStyle/>
        <a:p>
          <a:endParaRPr lang="es-ES"/>
        </a:p>
      </dgm:t>
    </dgm:pt>
    <dgm:pt modelId="{F9D19629-DDE7-4FD0-876D-FC79724BF371}">
      <dgm:prSet phldrT="[Texto]"/>
      <dgm:spPr/>
      <dgm:t>
        <a:bodyPr/>
        <a:lstStyle/>
        <a:p>
          <a:r>
            <a:rPr lang="es-ES" dirty="0" smtClean="0"/>
            <a:t>Yes. Rules are </a:t>
          </a:r>
          <a:r>
            <a:rPr lang="es-ES" dirty="0" err="1" smtClean="0"/>
            <a:t>very</a:t>
          </a:r>
          <a:r>
            <a:rPr lang="es-ES" dirty="0" smtClean="0"/>
            <a:t> </a:t>
          </a:r>
          <a:r>
            <a:rPr lang="es-ES" dirty="0" err="1" smtClean="0"/>
            <a:t>easy</a:t>
          </a:r>
          <a:r>
            <a:rPr lang="es-ES" dirty="0" smtClean="0"/>
            <a:t>.</a:t>
          </a:r>
          <a:endParaRPr lang="es-ES" dirty="0"/>
        </a:p>
      </dgm:t>
    </dgm:pt>
    <dgm:pt modelId="{BEFBBDFC-13A4-4EE2-B8BD-1E2F06D3F698}" type="parTrans" cxnId="{4F4E2C56-6FA3-431C-8807-976950A5D568}">
      <dgm:prSet/>
      <dgm:spPr/>
      <dgm:t>
        <a:bodyPr/>
        <a:lstStyle/>
        <a:p>
          <a:endParaRPr lang="es-ES"/>
        </a:p>
      </dgm:t>
    </dgm:pt>
    <dgm:pt modelId="{D9CD2C0B-CB21-44ED-8E9D-91AE650312B4}" type="sibTrans" cxnId="{4F4E2C56-6FA3-431C-8807-976950A5D568}">
      <dgm:prSet/>
      <dgm:spPr/>
      <dgm:t>
        <a:bodyPr/>
        <a:lstStyle/>
        <a:p>
          <a:endParaRPr lang="es-ES"/>
        </a:p>
      </dgm:t>
    </dgm:pt>
    <dgm:pt modelId="{D5AF2CBB-82B1-4B20-B4CE-AC2AE8269430}">
      <dgm:prSet phldrT="[Texto]"/>
      <dgm:spPr/>
      <dgm:t>
        <a:bodyPr/>
        <a:lstStyle/>
        <a:p>
          <a:r>
            <a:rPr lang="es-ES" dirty="0" smtClean="0"/>
            <a:t>Yes </a:t>
          </a:r>
          <a:r>
            <a:rPr lang="es-ES" dirty="0" err="1" smtClean="0"/>
            <a:t>but</a:t>
          </a:r>
          <a:r>
            <a:rPr lang="es-ES" dirty="0" smtClean="0"/>
            <a:t> </a:t>
          </a:r>
          <a:r>
            <a:rPr lang="es-ES" dirty="0" err="1" smtClean="0"/>
            <a:t>it</a:t>
          </a:r>
          <a:r>
            <a:rPr lang="es-ES" dirty="0" smtClean="0"/>
            <a:t> </a:t>
          </a:r>
          <a:r>
            <a:rPr lang="es-ES" dirty="0" err="1" smtClean="0"/>
            <a:t>is</a:t>
          </a:r>
          <a:r>
            <a:rPr lang="es-ES" dirty="0" smtClean="0"/>
            <a:t> </a:t>
          </a:r>
          <a:r>
            <a:rPr lang="es-ES" dirty="0" err="1" smtClean="0"/>
            <a:t>weird</a:t>
          </a:r>
          <a:r>
            <a:rPr lang="es-ES" dirty="0" smtClean="0"/>
            <a:t> </a:t>
          </a:r>
          <a:r>
            <a:rPr lang="es-ES" dirty="0" err="1" smtClean="0"/>
            <a:t>not</a:t>
          </a:r>
          <a:r>
            <a:rPr lang="es-ES" dirty="0" smtClean="0"/>
            <a:t> </a:t>
          </a:r>
          <a:r>
            <a:rPr lang="es-ES" dirty="0" err="1" smtClean="0"/>
            <a:t>having</a:t>
          </a:r>
          <a:r>
            <a:rPr lang="es-ES" dirty="0" smtClean="0"/>
            <a:t> a </a:t>
          </a:r>
          <a:r>
            <a:rPr lang="es-ES" dirty="0" err="1" smtClean="0"/>
            <a:t>controller</a:t>
          </a:r>
          <a:r>
            <a:rPr lang="es-ES" dirty="0" smtClean="0"/>
            <a:t>.</a:t>
          </a:r>
          <a:endParaRPr lang="es-ES" dirty="0"/>
        </a:p>
      </dgm:t>
    </dgm:pt>
    <dgm:pt modelId="{49D183FC-529E-4A9B-B4C2-0DA07567B2EF}" type="parTrans" cxnId="{C91429FD-75D5-462C-BB18-9B8D60C0CF3D}">
      <dgm:prSet/>
      <dgm:spPr/>
      <dgm:t>
        <a:bodyPr/>
        <a:lstStyle/>
        <a:p>
          <a:endParaRPr lang="es-ES"/>
        </a:p>
      </dgm:t>
    </dgm:pt>
    <dgm:pt modelId="{023E4342-BF35-4190-8096-271859B064F0}" type="sibTrans" cxnId="{C91429FD-75D5-462C-BB18-9B8D60C0CF3D}">
      <dgm:prSet/>
      <dgm:spPr/>
      <dgm:t>
        <a:bodyPr/>
        <a:lstStyle/>
        <a:p>
          <a:endParaRPr lang="es-ES"/>
        </a:p>
      </dgm:t>
    </dgm:pt>
    <dgm:pt modelId="{BD577C22-AFF0-48C0-BA61-E4A82FF57DEA}">
      <dgm:prSet phldrT="[Texto]" custT="1"/>
      <dgm:spPr/>
      <dgm:t>
        <a:bodyPr/>
        <a:lstStyle/>
        <a:p>
          <a:r>
            <a:rPr lang="es-ES" sz="1200" dirty="0" err="1" smtClean="0"/>
            <a:t>How</a:t>
          </a:r>
          <a:r>
            <a:rPr lang="es-ES" sz="1200" dirty="0" smtClean="0"/>
            <a:t> </a:t>
          </a:r>
          <a:r>
            <a:rPr lang="es-ES" sz="1200" dirty="0" err="1" smtClean="0"/>
            <a:t>would</a:t>
          </a:r>
          <a:r>
            <a:rPr lang="es-ES" sz="1200" dirty="0" smtClean="0"/>
            <a:t> </a:t>
          </a:r>
          <a:r>
            <a:rPr lang="es-ES" sz="1200" dirty="0" err="1" smtClean="0"/>
            <a:t>you</a:t>
          </a:r>
          <a:r>
            <a:rPr lang="es-ES" sz="1200" dirty="0" smtClean="0"/>
            <a:t> </a:t>
          </a:r>
          <a:r>
            <a:rPr lang="es-ES" sz="1200" dirty="0" err="1" smtClean="0"/>
            <a:t>judge</a:t>
          </a:r>
          <a:r>
            <a:rPr lang="es-ES" sz="1200" dirty="0" smtClean="0"/>
            <a:t> </a:t>
          </a:r>
          <a:r>
            <a:rPr lang="es-ES" sz="1200" dirty="0" err="1" smtClean="0"/>
            <a:t>the</a:t>
          </a:r>
          <a:r>
            <a:rPr lang="es-ES" sz="1200" dirty="0" smtClean="0"/>
            <a:t> </a:t>
          </a:r>
          <a:r>
            <a:rPr lang="es-ES" sz="1200" dirty="0" err="1" smtClean="0"/>
            <a:t>difficulty</a:t>
          </a:r>
          <a:r>
            <a:rPr lang="es-ES" sz="1200" dirty="0" smtClean="0"/>
            <a:t> of </a:t>
          </a:r>
          <a:r>
            <a:rPr lang="es-ES" sz="1200" dirty="0" err="1" smtClean="0"/>
            <a:t>the</a:t>
          </a:r>
          <a:r>
            <a:rPr lang="es-ES" sz="1200" dirty="0" smtClean="0"/>
            <a:t> </a:t>
          </a:r>
          <a:r>
            <a:rPr lang="es-ES" sz="1200" dirty="0" err="1" smtClean="0"/>
            <a:t>puzzle</a:t>
          </a:r>
          <a:r>
            <a:rPr lang="es-ES" sz="1200" dirty="0" smtClean="0"/>
            <a:t>?</a:t>
          </a:r>
          <a:endParaRPr lang="es-ES" sz="1200" dirty="0"/>
        </a:p>
      </dgm:t>
    </dgm:pt>
    <dgm:pt modelId="{95D0B348-705D-4503-A648-693D281BBCA3}" type="parTrans" cxnId="{086885D6-8925-4E26-8D56-85E43210C8FC}">
      <dgm:prSet/>
      <dgm:spPr/>
      <dgm:t>
        <a:bodyPr/>
        <a:lstStyle/>
        <a:p>
          <a:endParaRPr lang="es-ES"/>
        </a:p>
      </dgm:t>
    </dgm:pt>
    <dgm:pt modelId="{6CA39689-1E57-4EAC-BF1B-E0B5ACEA6174}" type="sibTrans" cxnId="{086885D6-8925-4E26-8D56-85E43210C8FC}">
      <dgm:prSet/>
      <dgm:spPr/>
      <dgm:t>
        <a:bodyPr/>
        <a:lstStyle/>
        <a:p>
          <a:endParaRPr lang="es-ES"/>
        </a:p>
      </dgm:t>
    </dgm:pt>
    <dgm:pt modelId="{7E2CB872-D131-408D-97AB-65047A3C6EAB}">
      <dgm:prSet phldrT="[Texto]"/>
      <dgm:spPr/>
      <dgm:t>
        <a:bodyPr/>
        <a:lstStyle/>
        <a:p>
          <a:r>
            <a:rPr lang="es-ES" dirty="0" err="1" smtClean="0"/>
            <a:t>The</a:t>
          </a:r>
          <a:r>
            <a:rPr lang="es-ES" dirty="0" smtClean="0"/>
            <a:t> </a:t>
          </a:r>
          <a:r>
            <a:rPr lang="es-ES" dirty="0" err="1" smtClean="0"/>
            <a:t>orbs</a:t>
          </a:r>
          <a:r>
            <a:rPr lang="es-ES" dirty="0" smtClean="0"/>
            <a:t> </a:t>
          </a:r>
          <a:r>
            <a:rPr lang="es-ES" dirty="0" err="1" smtClean="0"/>
            <a:t>blinked</a:t>
          </a:r>
          <a:r>
            <a:rPr lang="es-ES" dirty="0" smtClean="0"/>
            <a:t> </a:t>
          </a:r>
          <a:r>
            <a:rPr lang="es-ES" dirty="0" err="1" smtClean="0"/>
            <a:t>too</a:t>
          </a:r>
          <a:r>
            <a:rPr lang="es-ES" dirty="0" smtClean="0"/>
            <a:t> </a:t>
          </a:r>
          <a:r>
            <a:rPr lang="es-ES" dirty="0" err="1" smtClean="0"/>
            <a:t>fast</a:t>
          </a:r>
          <a:r>
            <a:rPr lang="es-ES" dirty="0" smtClean="0"/>
            <a:t>.</a:t>
          </a:r>
          <a:endParaRPr lang="es-ES" dirty="0"/>
        </a:p>
      </dgm:t>
    </dgm:pt>
    <dgm:pt modelId="{F772188E-EEB4-4EE8-8878-5DC6211846BC}" type="parTrans" cxnId="{82216144-DD46-4BF9-A54F-2576B239CE43}">
      <dgm:prSet/>
      <dgm:spPr/>
      <dgm:t>
        <a:bodyPr/>
        <a:lstStyle/>
        <a:p>
          <a:endParaRPr lang="es-ES"/>
        </a:p>
      </dgm:t>
    </dgm:pt>
    <dgm:pt modelId="{74E3E999-D2E6-4D6A-874B-00074B9AFD5A}" type="sibTrans" cxnId="{82216144-DD46-4BF9-A54F-2576B239CE43}">
      <dgm:prSet/>
      <dgm:spPr/>
      <dgm:t>
        <a:bodyPr/>
        <a:lstStyle/>
        <a:p>
          <a:endParaRPr lang="es-ES"/>
        </a:p>
      </dgm:t>
    </dgm:pt>
    <dgm:pt modelId="{C9E33984-9683-4B7F-AB66-30582826ECDE}">
      <dgm:prSet phldrT="[Texto]"/>
      <dgm:spPr/>
      <dgm:t>
        <a:bodyPr/>
        <a:lstStyle/>
        <a:p>
          <a:r>
            <a:rPr lang="es-ES" dirty="0" err="1" smtClean="0"/>
            <a:t>The</a:t>
          </a:r>
          <a:r>
            <a:rPr lang="es-ES" dirty="0" smtClean="0"/>
            <a:t> </a:t>
          </a:r>
          <a:r>
            <a:rPr lang="es-ES" dirty="0" err="1" smtClean="0"/>
            <a:t>game</a:t>
          </a:r>
          <a:r>
            <a:rPr lang="es-ES" dirty="0" smtClean="0"/>
            <a:t> </a:t>
          </a:r>
          <a:r>
            <a:rPr lang="es-ES" dirty="0" err="1" smtClean="0"/>
            <a:t>is</a:t>
          </a:r>
          <a:r>
            <a:rPr lang="es-ES" dirty="0" smtClean="0"/>
            <a:t> </a:t>
          </a:r>
          <a:r>
            <a:rPr lang="es-ES" dirty="0" err="1" smtClean="0"/>
            <a:t>fairly</a:t>
          </a:r>
          <a:r>
            <a:rPr lang="es-ES" dirty="0" smtClean="0"/>
            <a:t> simple.</a:t>
          </a:r>
          <a:endParaRPr lang="es-ES" dirty="0"/>
        </a:p>
      </dgm:t>
    </dgm:pt>
    <dgm:pt modelId="{CF056A74-A6E4-4FB0-960E-2A7361305FBB}" type="parTrans" cxnId="{B6063F50-1EE9-468E-9FB2-28A5F2BED3B0}">
      <dgm:prSet/>
      <dgm:spPr/>
      <dgm:t>
        <a:bodyPr/>
        <a:lstStyle/>
        <a:p>
          <a:endParaRPr lang="es-ES"/>
        </a:p>
      </dgm:t>
    </dgm:pt>
    <dgm:pt modelId="{DE713196-7DCE-4A28-9D35-B1E0042B01BC}" type="sibTrans" cxnId="{B6063F50-1EE9-468E-9FB2-28A5F2BED3B0}">
      <dgm:prSet/>
      <dgm:spPr/>
      <dgm:t>
        <a:bodyPr/>
        <a:lstStyle/>
        <a:p>
          <a:endParaRPr lang="es-ES"/>
        </a:p>
      </dgm:t>
    </dgm:pt>
    <dgm:pt modelId="{68F91D07-C205-47D1-9731-6D697110608E}">
      <dgm:prSet phldrT="[Texto]"/>
      <dgm:spPr/>
      <dgm:t>
        <a:bodyPr/>
        <a:lstStyle/>
        <a:p>
          <a:r>
            <a:rPr lang="es-ES" dirty="0" err="1" smtClean="0"/>
            <a:t>How</a:t>
          </a:r>
          <a:r>
            <a:rPr lang="es-ES" dirty="0" smtClean="0"/>
            <a:t> </a:t>
          </a:r>
          <a:r>
            <a:rPr lang="es-ES" dirty="0" err="1" smtClean="0"/>
            <a:t>was</a:t>
          </a:r>
          <a:r>
            <a:rPr lang="es-ES" dirty="0" smtClean="0"/>
            <a:t> </a:t>
          </a:r>
          <a:r>
            <a:rPr lang="es-ES" dirty="0" err="1" smtClean="0"/>
            <a:t>your</a:t>
          </a:r>
          <a:r>
            <a:rPr lang="es-ES" dirty="0" smtClean="0"/>
            <a:t> general </a:t>
          </a:r>
          <a:r>
            <a:rPr lang="es-ES" dirty="0" err="1" smtClean="0"/>
            <a:t>gaming</a:t>
          </a:r>
          <a:r>
            <a:rPr lang="es-ES" dirty="0" smtClean="0"/>
            <a:t> </a:t>
          </a:r>
          <a:r>
            <a:rPr lang="es-ES" dirty="0" err="1" smtClean="0"/>
            <a:t>experience</a:t>
          </a:r>
          <a:r>
            <a:rPr lang="es-ES" dirty="0" smtClean="0"/>
            <a:t>?</a:t>
          </a:r>
          <a:endParaRPr lang="es-ES" dirty="0"/>
        </a:p>
      </dgm:t>
    </dgm:pt>
    <dgm:pt modelId="{4957E688-331A-4E00-8418-2DF020407B6B}" type="parTrans" cxnId="{A7787CB4-F23F-4B0E-B518-659BF5CF7139}">
      <dgm:prSet/>
      <dgm:spPr/>
      <dgm:t>
        <a:bodyPr/>
        <a:lstStyle/>
        <a:p>
          <a:endParaRPr lang="es-ES"/>
        </a:p>
      </dgm:t>
    </dgm:pt>
    <dgm:pt modelId="{C1506623-9CAF-4361-A169-5458EDA95A58}" type="sibTrans" cxnId="{A7787CB4-F23F-4B0E-B518-659BF5CF7139}">
      <dgm:prSet/>
      <dgm:spPr/>
      <dgm:t>
        <a:bodyPr/>
        <a:lstStyle/>
        <a:p>
          <a:endParaRPr lang="es-ES"/>
        </a:p>
      </dgm:t>
    </dgm:pt>
    <dgm:pt modelId="{0BA24EA4-3433-41FF-A233-03DDF7C562F5}">
      <dgm:prSet phldrT="[Texto]"/>
      <dgm:spPr/>
      <dgm:t>
        <a:bodyPr/>
        <a:lstStyle/>
        <a:p>
          <a:r>
            <a:rPr lang="es-ES" dirty="0" smtClean="0"/>
            <a:t>I </a:t>
          </a:r>
          <a:r>
            <a:rPr lang="es-ES" dirty="0" err="1" smtClean="0"/>
            <a:t>liked</a:t>
          </a:r>
          <a:r>
            <a:rPr lang="es-ES" dirty="0" smtClean="0"/>
            <a:t> </a:t>
          </a:r>
          <a:r>
            <a:rPr lang="es-ES" dirty="0" err="1" smtClean="0"/>
            <a:t>it</a:t>
          </a:r>
          <a:r>
            <a:rPr lang="es-ES" dirty="0" smtClean="0"/>
            <a:t> </a:t>
          </a:r>
          <a:r>
            <a:rPr lang="es-ES" dirty="0" err="1" smtClean="0"/>
            <a:t>but</a:t>
          </a:r>
          <a:r>
            <a:rPr lang="es-ES" dirty="0" smtClean="0"/>
            <a:t> I </a:t>
          </a:r>
          <a:r>
            <a:rPr lang="es-ES" dirty="0" err="1" smtClean="0"/>
            <a:t>need</a:t>
          </a:r>
          <a:r>
            <a:rPr lang="es-ES" dirty="0" smtClean="0"/>
            <a:t> to </a:t>
          </a:r>
          <a:r>
            <a:rPr lang="es-ES" dirty="0" err="1" smtClean="0"/>
            <a:t>get</a:t>
          </a:r>
          <a:r>
            <a:rPr lang="es-ES" dirty="0" smtClean="0"/>
            <a:t> </a:t>
          </a:r>
          <a:r>
            <a:rPr lang="es-ES" dirty="0" err="1" smtClean="0"/>
            <a:t>accustomed</a:t>
          </a:r>
          <a:r>
            <a:rPr lang="es-ES" dirty="0" smtClean="0"/>
            <a:t>.</a:t>
          </a:r>
          <a:endParaRPr lang="es-ES" dirty="0"/>
        </a:p>
      </dgm:t>
    </dgm:pt>
    <dgm:pt modelId="{7691B95A-DF39-44AF-8765-DF1E619C3BC0}" type="parTrans" cxnId="{D7DEE3AE-1062-43D4-A5B2-1ECAFC2B97D7}">
      <dgm:prSet/>
      <dgm:spPr/>
      <dgm:t>
        <a:bodyPr/>
        <a:lstStyle/>
        <a:p>
          <a:endParaRPr lang="es-ES"/>
        </a:p>
      </dgm:t>
    </dgm:pt>
    <dgm:pt modelId="{6B8C0413-0E89-4F19-9BEE-4A2E68072A29}" type="sibTrans" cxnId="{D7DEE3AE-1062-43D4-A5B2-1ECAFC2B97D7}">
      <dgm:prSet/>
      <dgm:spPr/>
      <dgm:t>
        <a:bodyPr/>
        <a:lstStyle/>
        <a:p>
          <a:endParaRPr lang="es-ES"/>
        </a:p>
      </dgm:t>
    </dgm:pt>
    <dgm:pt modelId="{2ED8A5C2-517D-494F-A11A-B93A186E2B08}">
      <dgm:prSet phldrT="[Texto]"/>
      <dgm:spPr/>
      <dgm:t>
        <a:bodyPr/>
        <a:lstStyle/>
        <a:p>
          <a:r>
            <a:rPr lang="es-ES" dirty="0" err="1" smtClean="0"/>
            <a:t>It</a:t>
          </a:r>
          <a:r>
            <a:rPr lang="es-ES" dirty="0" smtClean="0"/>
            <a:t> </a:t>
          </a:r>
          <a:r>
            <a:rPr lang="es-ES" dirty="0" err="1" smtClean="0"/>
            <a:t>is</a:t>
          </a:r>
          <a:r>
            <a:rPr lang="es-ES" dirty="0" smtClean="0"/>
            <a:t> ok, </a:t>
          </a:r>
          <a:r>
            <a:rPr lang="es-ES" dirty="0" err="1" smtClean="0"/>
            <a:t>but</a:t>
          </a:r>
          <a:r>
            <a:rPr lang="es-ES" dirty="0" smtClean="0"/>
            <a:t> </a:t>
          </a:r>
          <a:r>
            <a:rPr lang="es-ES" dirty="0" err="1" smtClean="0"/>
            <a:t>one</a:t>
          </a:r>
          <a:r>
            <a:rPr lang="es-ES" dirty="0" smtClean="0"/>
            <a:t> of </a:t>
          </a:r>
          <a:r>
            <a:rPr lang="es-ES" dirty="0" err="1" smtClean="0"/>
            <a:t>the</a:t>
          </a:r>
          <a:r>
            <a:rPr lang="es-ES" dirty="0" smtClean="0"/>
            <a:t> </a:t>
          </a:r>
          <a:r>
            <a:rPr lang="es-ES" dirty="0" err="1" smtClean="0"/>
            <a:t>gravestones</a:t>
          </a:r>
          <a:r>
            <a:rPr lang="es-ES" dirty="0" smtClean="0"/>
            <a:t> </a:t>
          </a:r>
          <a:r>
            <a:rPr lang="es-ES" dirty="0" err="1" smtClean="0"/>
            <a:t>makes</a:t>
          </a:r>
          <a:r>
            <a:rPr lang="es-ES" dirty="0" smtClean="0"/>
            <a:t> a bit </a:t>
          </a:r>
          <a:r>
            <a:rPr lang="es-ES" dirty="0" err="1" smtClean="0"/>
            <a:t>difficult</a:t>
          </a:r>
          <a:r>
            <a:rPr lang="es-ES" dirty="0" smtClean="0"/>
            <a:t> </a:t>
          </a:r>
          <a:r>
            <a:rPr lang="es-ES" dirty="0" err="1" smtClean="0"/>
            <a:t>difficult</a:t>
          </a:r>
          <a:r>
            <a:rPr lang="es-ES" dirty="0" smtClean="0"/>
            <a:t> to hit </a:t>
          </a:r>
          <a:r>
            <a:rPr lang="es-ES" dirty="0" err="1" smtClean="0"/>
            <a:t>the</a:t>
          </a:r>
          <a:r>
            <a:rPr lang="es-ES" dirty="0" smtClean="0"/>
            <a:t> “</a:t>
          </a:r>
          <a:r>
            <a:rPr lang="es-ES" dirty="0" err="1" smtClean="0"/>
            <a:t>Quit</a:t>
          </a:r>
          <a:r>
            <a:rPr lang="es-ES" dirty="0" smtClean="0"/>
            <a:t>” </a:t>
          </a:r>
          <a:r>
            <a:rPr lang="es-ES" dirty="0" err="1" smtClean="0"/>
            <a:t>button</a:t>
          </a:r>
          <a:r>
            <a:rPr lang="es-ES" dirty="0" smtClean="0"/>
            <a:t> in </a:t>
          </a:r>
          <a:r>
            <a:rPr lang="es-ES" dirty="0" err="1" smtClean="0"/>
            <a:t>the</a:t>
          </a:r>
          <a:r>
            <a:rPr lang="es-ES" dirty="0" smtClean="0"/>
            <a:t> </a:t>
          </a:r>
          <a:r>
            <a:rPr lang="es-ES" dirty="0" err="1" smtClean="0"/>
            <a:t>Restart</a:t>
          </a:r>
          <a:r>
            <a:rPr lang="es-ES" dirty="0" smtClean="0"/>
            <a:t> panel.</a:t>
          </a:r>
          <a:endParaRPr lang="es-ES" dirty="0"/>
        </a:p>
      </dgm:t>
    </dgm:pt>
    <dgm:pt modelId="{1E316985-193D-4161-8BFC-2857DB4D9338}" type="parTrans" cxnId="{AD883B7A-D6ED-4510-9FD5-6EF2561E631B}">
      <dgm:prSet/>
      <dgm:spPr/>
      <dgm:t>
        <a:bodyPr/>
        <a:lstStyle/>
        <a:p>
          <a:endParaRPr lang="es-ES"/>
        </a:p>
      </dgm:t>
    </dgm:pt>
    <dgm:pt modelId="{9EAA6EEB-BAB9-40DF-815F-37BD138A6495}" type="sibTrans" cxnId="{AD883B7A-D6ED-4510-9FD5-6EF2561E631B}">
      <dgm:prSet/>
      <dgm:spPr/>
      <dgm:t>
        <a:bodyPr/>
        <a:lstStyle/>
        <a:p>
          <a:endParaRPr lang="es-ES"/>
        </a:p>
      </dgm:t>
    </dgm:pt>
    <dgm:pt modelId="{0EB378AC-29FF-4494-A11E-10A308F92E3C}">
      <dgm:prSet phldrT="[Texto]"/>
      <dgm:spPr/>
      <dgm:t>
        <a:bodyPr/>
        <a:lstStyle/>
        <a:p>
          <a:r>
            <a:rPr lang="es-ES" dirty="0" smtClean="0"/>
            <a:t>I </a:t>
          </a:r>
          <a:r>
            <a:rPr lang="es-ES" dirty="0" err="1" smtClean="0"/>
            <a:t>like</a:t>
          </a:r>
          <a:r>
            <a:rPr lang="es-ES" dirty="0" smtClean="0"/>
            <a:t> </a:t>
          </a:r>
          <a:r>
            <a:rPr lang="es-ES" dirty="0" err="1" smtClean="0"/>
            <a:t>that</a:t>
          </a:r>
          <a:r>
            <a:rPr lang="es-ES" dirty="0" smtClean="0"/>
            <a:t> </a:t>
          </a:r>
          <a:r>
            <a:rPr lang="es-ES" dirty="0" err="1" smtClean="0"/>
            <a:t>sound</a:t>
          </a:r>
          <a:r>
            <a:rPr lang="es-ES" dirty="0" smtClean="0"/>
            <a:t> </a:t>
          </a:r>
          <a:r>
            <a:rPr lang="es-ES" dirty="0" err="1" smtClean="0"/>
            <a:t>was</a:t>
          </a:r>
          <a:r>
            <a:rPr lang="es-ES" dirty="0" smtClean="0"/>
            <a:t> </a:t>
          </a:r>
          <a:r>
            <a:rPr lang="es-ES" dirty="0" err="1" smtClean="0"/>
            <a:t>added</a:t>
          </a:r>
          <a:r>
            <a:rPr lang="es-ES" dirty="0" smtClean="0"/>
            <a:t> to </a:t>
          </a:r>
          <a:r>
            <a:rPr lang="es-ES" dirty="0" err="1" smtClean="0"/>
            <a:t>the</a:t>
          </a:r>
          <a:r>
            <a:rPr lang="es-ES" dirty="0" smtClean="0"/>
            <a:t> </a:t>
          </a:r>
          <a:r>
            <a:rPr lang="es-ES" dirty="0" err="1" smtClean="0"/>
            <a:t>orbs</a:t>
          </a:r>
          <a:r>
            <a:rPr lang="es-ES" dirty="0" smtClean="0"/>
            <a:t>. </a:t>
          </a:r>
          <a:r>
            <a:rPr lang="es-ES" dirty="0" err="1" smtClean="0"/>
            <a:t>Now</a:t>
          </a:r>
          <a:r>
            <a:rPr lang="es-ES" dirty="0" smtClean="0"/>
            <a:t> </a:t>
          </a:r>
          <a:r>
            <a:rPr lang="es-ES" dirty="0" err="1" smtClean="0"/>
            <a:t>it</a:t>
          </a:r>
          <a:r>
            <a:rPr lang="es-ES" dirty="0" smtClean="0"/>
            <a:t> </a:t>
          </a:r>
          <a:r>
            <a:rPr lang="es-ES" dirty="0" err="1" smtClean="0"/>
            <a:t>is</a:t>
          </a:r>
          <a:r>
            <a:rPr lang="es-ES" dirty="0" smtClean="0"/>
            <a:t> </a:t>
          </a:r>
          <a:r>
            <a:rPr lang="es-ES" dirty="0" err="1" smtClean="0"/>
            <a:t>clearer</a:t>
          </a:r>
          <a:r>
            <a:rPr lang="es-ES" dirty="0" smtClean="0"/>
            <a:t> </a:t>
          </a:r>
          <a:r>
            <a:rPr lang="es-ES" dirty="0" err="1" smtClean="0"/>
            <a:t>when</a:t>
          </a:r>
          <a:r>
            <a:rPr lang="es-ES" dirty="0" smtClean="0"/>
            <a:t> </a:t>
          </a:r>
          <a:r>
            <a:rPr lang="es-ES" dirty="0" err="1" smtClean="0"/>
            <a:t>you</a:t>
          </a:r>
          <a:r>
            <a:rPr lang="es-ES" dirty="0" smtClean="0"/>
            <a:t> hit </a:t>
          </a:r>
          <a:r>
            <a:rPr lang="es-ES" dirty="0" err="1" smtClean="0"/>
            <a:t>or</a:t>
          </a:r>
          <a:r>
            <a:rPr lang="es-ES" dirty="0" smtClean="0"/>
            <a:t> miss </a:t>
          </a:r>
          <a:r>
            <a:rPr lang="es-ES" dirty="0" err="1" smtClean="0"/>
            <a:t>the</a:t>
          </a:r>
          <a:r>
            <a:rPr lang="es-ES" dirty="0" smtClean="0"/>
            <a:t> </a:t>
          </a:r>
          <a:r>
            <a:rPr lang="es-ES" dirty="0" err="1" smtClean="0"/>
            <a:t>combination</a:t>
          </a:r>
          <a:r>
            <a:rPr lang="es-ES" dirty="0" smtClean="0"/>
            <a:t>.</a:t>
          </a:r>
          <a:endParaRPr lang="es-ES" dirty="0"/>
        </a:p>
      </dgm:t>
    </dgm:pt>
    <dgm:pt modelId="{5806E079-353E-48A0-AEB5-33AB367957EE}" type="parTrans" cxnId="{ACEDB877-0C05-4598-83F2-3939458AB7BB}">
      <dgm:prSet/>
      <dgm:spPr/>
      <dgm:t>
        <a:bodyPr/>
        <a:lstStyle/>
        <a:p>
          <a:endParaRPr lang="es-ES"/>
        </a:p>
      </dgm:t>
    </dgm:pt>
    <dgm:pt modelId="{733A3572-0CF8-4E6E-A825-73F186AEC85A}" type="sibTrans" cxnId="{ACEDB877-0C05-4598-83F2-3939458AB7BB}">
      <dgm:prSet/>
      <dgm:spPr/>
      <dgm:t>
        <a:bodyPr/>
        <a:lstStyle/>
        <a:p>
          <a:endParaRPr lang="es-ES"/>
        </a:p>
      </dgm:t>
    </dgm:pt>
    <dgm:pt modelId="{337AA088-5BF1-406E-936B-BCE1D0436293}">
      <dgm:prSet phldrT="[Texto]"/>
      <dgm:spPr/>
      <dgm:t>
        <a:bodyPr/>
        <a:lstStyle/>
        <a:p>
          <a:r>
            <a:rPr lang="es-ES" dirty="0" smtClean="0"/>
            <a:t>I </a:t>
          </a:r>
          <a:r>
            <a:rPr lang="es-ES" dirty="0" err="1" smtClean="0"/>
            <a:t>don’t</a:t>
          </a:r>
          <a:r>
            <a:rPr lang="es-ES" dirty="0" smtClean="0"/>
            <a:t> </a:t>
          </a:r>
          <a:r>
            <a:rPr lang="es-ES" dirty="0" err="1" smtClean="0"/>
            <a:t>like</a:t>
          </a:r>
          <a:r>
            <a:rPr lang="es-ES" dirty="0" smtClean="0"/>
            <a:t> </a:t>
          </a:r>
          <a:r>
            <a:rPr lang="es-ES" dirty="0" err="1" smtClean="0"/>
            <a:t>the</a:t>
          </a:r>
          <a:r>
            <a:rPr lang="es-ES" dirty="0" smtClean="0"/>
            <a:t> 3D </a:t>
          </a:r>
          <a:r>
            <a:rPr lang="es-ES" dirty="0" err="1" smtClean="0"/>
            <a:t>orbs</a:t>
          </a:r>
          <a:r>
            <a:rPr lang="es-ES" dirty="0" smtClean="0"/>
            <a:t> are </a:t>
          </a:r>
          <a:r>
            <a:rPr lang="es-ES" dirty="0" err="1" smtClean="0"/>
            <a:t>now</a:t>
          </a:r>
          <a:r>
            <a:rPr lang="es-ES" dirty="0" smtClean="0"/>
            <a:t> </a:t>
          </a:r>
          <a:r>
            <a:rPr lang="es-ES" dirty="0" err="1" smtClean="0"/>
            <a:t>eyeballs</a:t>
          </a:r>
          <a:r>
            <a:rPr lang="es-ES" dirty="0" smtClean="0"/>
            <a:t>.</a:t>
          </a:r>
          <a:endParaRPr lang="es-ES" dirty="0"/>
        </a:p>
      </dgm:t>
    </dgm:pt>
    <dgm:pt modelId="{5E37D664-BC18-4013-B263-14C786DBCD49}" type="parTrans" cxnId="{9685398E-1E32-48B6-A5AC-13C265EA8778}">
      <dgm:prSet/>
      <dgm:spPr/>
      <dgm:t>
        <a:bodyPr/>
        <a:lstStyle/>
        <a:p>
          <a:endParaRPr lang="es-ES"/>
        </a:p>
      </dgm:t>
    </dgm:pt>
    <dgm:pt modelId="{C7665256-0D18-4306-B022-46EA9BB393D9}" type="sibTrans" cxnId="{9685398E-1E32-48B6-A5AC-13C265EA8778}">
      <dgm:prSet/>
      <dgm:spPr/>
      <dgm:t>
        <a:bodyPr/>
        <a:lstStyle/>
        <a:p>
          <a:endParaRPr lang="es-ES"/>
        </a:p>
      </dgm:t>
    </dgm:pt>
    <dgm:pt modelId="{EBEC1857-B84A-485C-862D-C6DA362A218B}">
      <dgm:prSet phldrT="[Texto]"/>
      <dgm:spPr/>
      <dgm:t>
        <a:bodyPr/>
        <a:lstStyle/>
        <a:p>
          <a:r>
            <a:rPr lang="es-ES" dirty="0" err="1" smtClean="0"/>
            <a:t>Thumbs</a:t>
          </a:r>
          <a:r>
            <a:rPr lang="es-ES" dirty="0" smtClean="0"/>
            <a:t> up!</a:t>
          </a:r>
          <a:endParaRPr lang="es-ES" dirty="0"/>
        </a:p>
      </dgm:t>
    </dgm:pt>
    <dgm:pt modelId="{DBCF7733-A6E1-4892-BF9F-23650E1B42E6}" type="parTrans" cxnId="{B13F6515-C7CE-40CB-BCDC-0E368C4F32AB}">
      <dgm:prSet/>
      <dgm:spPr/>
      <dgm:t>
        <a:bodyPr/>
        <a:lstStyle/>
        <a:p>
          <a:endParaRPr lang="es-ES"/>
        </a:p>
      </dgm:t>
    </dgm:pt>
    <dgm:pt modelId="{8951B303-3D50-46F5-8035-94363C9D1231}" type="sibTrans" cxnId="{B13F6515-C7CE-40CB-BCDC-0E368C4F32AB}">
      <dgm:prSet/>
      <dgm:spPr/>
      <dgm:t>
        <a:bodyPr/>
        <a:lstStyle/>
        <a:p>
          <a:endParaRPr lang="es-ES"/>
        </a:p>
      </dgm:t>
    </dgm:pt>
    <dgm:pt modelId="{9E367B50-60C5-4264-AF48-573871A9956E}" type="pres">
      <dgm:prSet presAssocID="{2248B022-60A0-41C3-822E-0A958FBA48C4}" presName="Name0" presStyleCnt="0">
        <dgm:presLayoutVars>
          <dgm:dir/>
          <dgm:animLvl val="lvl"/>
          <dgm:resizeHandles val="exact"/>
        </dgm:presLayoutVars>
      </dgm:prSet>
      <dgm:spPr/>
    </dgm:pt>
    <dgm:pt modelId="{1F9AC3F4-C344-4BA9-871D-AB02A37EBF93}" type="pres">
      <dgm:prSet presAssocID="{F6F19C1E-059D-4895-9638-6C08A2F31483}" presName="composite" presStyleCnt="0"/>
      <dgm:spPr/>
    </dgm:pt>
    <dgm:pt modelId="{B216B726-E04C-4951-A530-4708C9AAFE40}" type="pres">
      <dgm:prSet presAssocID="{F6F19C1E-059D-4895-9638-6C08A2F31483}" presName="parTx" presStyleLbl="alignNode1" presStyleIdx="0" presStyleCnt="3">
        <dgm:presLayoutVars>
          <dgm:chMax val="0"/>
          <dgm:chPref val="0"/>
          <dgm:bulletEnabled val="1"/>
        </dgm:presLayoutVars>
      </dgm:prSet>
      <dgm:spPr/>
    </dgm:pt>
    <dgm:pt modelId="{E5E7BF5A-2C0B-4064-AB8E-E236BAA929A4}" type="pres">
      <dgm:prSet presAssocID="{F6F19C1E-059D-4895-9638-6C08A2F31483}" presName="desTx" presStyleLbl="alignAccFollowNode1" presStyleIdx="0" presStyleCnt="3" custScaleY="84162">
        <dgm:presLayoutVars>
          <dgm:bulletEnabled val="1"/>
        </dgm:presLayoutVars>
      </dgm:prSet>
      <dgm:spPr/>
      <dgm:t>
        <a:bodyPr/>
        <a:lstStyle/>
        <a:p>
          <a:endParaRPr lang="es-ES"/>
        </a:p>
      </dgm:t>
    </dgm:pt>
    <dgm:pt modelId="{358CF39E-8E4E-48CD-8F38-318FDF0120C7}" type="pres">
      <dgm:prSet presAssocID="{559C9B72-8B32-48A8-8516-931D4CD7D643}" presName="space" presStyleCnt="0"/>
      <dgm:spPr/>
    </dgm:pt>
    <dgm:pt modelId="{9621BEBA-AB8B-4764-BA34-1D4B9B3F38D1}" type="pres">
      <dgm:prSet presAssocID="{BD577C22-AFF0-48C0-BA61-E4A82FF57DEA}" presName="composite" presStyleCnt="0"/>
      <dgm:spPr/>
    </dgm:pt>
    <dgm:pt modelId="{6E0C1CA4-729A-4FDF-8288-9C72AFDA20DF}" type="pres">
      <dgm:prSet presAssocID="{BD577C22-AFF0-48C0-BA61-E4A82FF57DEA}" presName="parTx" presStyleLbl="alignNode1" presStyleIdx="1" presStyleCnt="3">
        <dgm:presLayoutVars>
          <dgm:chMax val="0"/>
          <dgm:chPref val="0"/>
          <dgm:bulletEnabled val="1"/>
        </dgm:presLayoutVars>
      </dgm:prSet>
      <dgm:spPr/>
    </dgm:pt>
    <dgm:pt modelId="{FF3951EF-8FD5-46C0-8207-F63AE827BF5C}" type="pres">
      <dgm:prSet presAssocID="{BD577C22-AFF0-48C0-BA61-E4A82FF57DEA}" presName="desTx" presStyleLbl="alignAccFollowNode1" presStyleIdx="1" presStyleCnt="3" custScaleY="84162">
        <dgm:presLayoutVars>
          <dgm:bulletEnabled val="1"/>
        </dgm:presLayoutVars>
      </dgm:prSet>
      <dgm:spPr/>
      <dgm:t>
        <a:bodyPr/>
        <a:lstStyle/>
        <a:p>
          <a:endParaRPr lang="es-ES"/>
        </a:p>
      </dgm:t>
    </dgm:pt>
    <dgm:pt modelId="{1548CEB9-4C8A-490C-A187-35323750E099}" type="pres">
      <dgm:prSet presAssocID="{6CA39689-1E57-4EAC-BF1B-E0B5ACEA6174}" presName="space" presStyleCnt="0"/>
      <dgm:spPr/>
    </dgm:pt>
    <dgm:pt modelId="{2728B756-1EAB-490D-B548-FFAF51B44134}" type="pres">
      <dgm:prSet presAssocID="{68F91D07-C205-47D1-9731-6D697110608E}" presName="composite" presStyleCnt="0"/>
      <dgm:spPr/>
    </dgm:pt>
    <dgm:pt modelId="{04AE4977-8605-46CA-BBF1-BE83284DC90E}" type="pres">
      <dgm:prSet presAssocID="{68F91D07-C205-47D1-9731-6D697110608E}" presName="parTx" presStyleLbl="alignNode1" presStyleIdx="2" presStyleCnt="3">
        <dgm:presLayoutVars>
          <dgm:chMax val="0"/>
          <dgm:chPref val="0"/>
          <dgm:bulletEnabled val="1"/>
        </dgm:presLayoutVars>
      </dgm:prSet>
      <dgm:spPr/>
    </dgm:pt>
    <dgm:pt modelId="{6A954A85-8DDF-40C9-9489-CBD0F11DEABD}" type="pres">
      <dgm:prSet presAssocID="{68F91D07-C205-47D1-9731-6D697110608E}" presName="desTx" presStyleLbl="alignAccFollowNode1" presStyleIdx="2" presStyleCnt="3" custScaleY="84162">
        <dgm:presLayoutVars>
          <dgm:bulletEnabled val="1"/>
        </dgm:presLayoutVars>
      </dgm:prSet>
      <dgm:spPr/>
      <dgm:t>
        <a:bodyPr/>
        <a:lstStyle/>
        <a:p>
          <a:endParaRPr lang="es-ES"/>
        </a:p>
      </dgm:t>
    </dgm:pt>
  </dgm:ptLst>
  <dgm:cxnLst>
    <dgm:cxn modelId="{B58CC450-D113-4D27-8510-5A696CE16F7F}" type="presOf" srcId="{D5AF2CBB-82B1-4B20-B4CE-AC2AE8269430}" destId="{E5E7BF5A-2C0B-4064-AB8E-E236BAA929A4}" srcOrd="0" destOrd="1" presId="urn:microsoft.com/office/officeart/2005/8/layout/hList1"/>
    <dgm:cxn modelId="{9685398E-1E32-48B6-A5AC-13C265EA8778}" srcId="{F6F19C1E-059D-4895-9638-6C08A2F31483}" destId="{337AA088-5BF1-406E-936B-BCE1D0436293}" srcOrd="2" destOrd="0" parTransId="{5E37D664-BC18-4013-B263-14C786DBCD49}" sibTransId="{C7665256-0D18-4306-B022-46EA9BB393D9}"/>
    <dgm:cxn modelId="{D7DEE3AE-1062-43D4-A5B2-1ECAFC2B97D7}" srcId="{68F91D07-C205-47D1-9731-6D697110608E}" destId="{0BA24EA4-3433-41FF-A233-03DDF7C562F5}" srcOrd="0" destOrd="0" parTransId="{7691B95A-DF39-44AF-8765-DF1E619C3BC0}" sibTransId="{6B8C0413-0E89-4F19-9BEE-4A2E68072A29}"/>
    <dgm:cxn modelId="{DB0A786F-DD4E-49FB-A6B7-AF3F2A865E63}" type="presOf" srcId="{C9E33984-9683-4B7F-AB66-30582826ECDE}" destId="{FF3951EF-8FD5-46C0-8207-F63AE827BF5C}" srcOrd="0" destOrd="1" presId="urn:microsoft.com/office/officeart/2005/8/layout/hList1"/>
    <dgm:cxn modelId="{E423158F-7FDE-40EC-A732-EDAE99DCE335}" type="presOf" srcId="{0BA24EA4-3433-41FF-A233-03DDF7C562F5}" destId="{6A954A85-8DDF-40C9-9489-CBD0F11DEABD}" srcOrd="0" destOrd="0" presId="urn:microsoft.com/office/officeart/2005/8/layout/hList1"/>
    <dgm:cxn modelId="{01A793CB-B8C8-4F71-8E7A-909D393F4E1F}" type="presOf" srcId="{F9D19629-DDE7-4FD0-876D-FC79724BF371}" destId="{E5E7BF5A-2C0B-4064-AB8E-E236BAA929A4}" srcOrd="0" destOrd="0" presId="urn:microsoft.com/office/officeart/2005/8/layout/hList1"/>
    <dgm:cxn modelId="{ACEDB877-0C05-4598-83F2-3939458AB7BB}" srcId="{BD577C22-AFF0-48C0-BA61-E4A82FF57DEA}" destId="{0EB378AC-29FF-4494-A11E-10A308F92E3C}" srcOrd="2" destOrd="0" parTransId="{5806E079-353E-48A0-AEB5-33AB367957EE}" sibTransId="{733A3572-0CF8-4E6E-A825-73F186AEC85A}"/>
    <dgm:cxn modelId="{C25A708B-DE25-4831-8CD6-EE5C630DAEAA}" type="presOf" srcId="{EBEC1857-B84A-485C-862D-C6DA362A218B}" destId="{6A954A85-8DDF-40C9-9489-CBD0F11DEABD}" srcOrd="0" destOrd="2" presId="urn:microsoft.com/office/officeart/2005/8/layout/hList1"/>
    <dgm:cxn modelId="{D10CBF2A-D74B-4B5B-B74D-5B05D8F5EE11}" type="presOf" srcId="{F6F19C1E-059D-4895-9638-6C08A2F31483}" destId="{B216B726-E04C-4951-A530-4708C9AAFE40}" srcOrd="0" destOrd="0" presId="urn:microsoft.com/office/officeart/2005/8/layout/hList1"/>
    <dgm:cxn modelId="{E1DAF2B3-101A-4670-A129-B7326972D713}" srcId="{2248B022-60A0-41C3-822E-0A958FBA48C4}" destId="{F6F19C1E-059D-4895-9638-6C08A2F31483}" srcOrd="0" destOrd="0" parTransId="{B96DE900-1746-4283-A49A-0E28F1FC8FED}" sibTransId="{559C9B72-8B32-48A8-8516-931D4CD7D643}"/>
    <dgm:cxn modelId="{9FDD2127-C3E3-4083-B817-F11DA0B61BD5}" type="presOf" srcId="{7E2CB872-D131-408D-97AB-65047A3C6EAB}" destId="{FF3951EF-8FD5-46C0-8207-F63AE827BF5C}" srcOrd="0" destOrd="0" presId="urn:microsoft.com/office/officeart/2005/8/layout/hList1"/>
    <dgm:cxn modelId="{B02C5FBE-7207-4B14-BE96-869126DAFE4B}" type="presOf" srcId="{2ED8A5C2-517D-494F-A11A-B93A186E2B08}" destId="{6A954A85-8DDF-40C9-9489-CBD0F11DEABD}" srcOrd="0" destOrd="1" presId="urn:microsoft.com/office/officeart/2005/8/layout/hList1"/>
    <dgm:cxn modelId="{C5A243DC-A867-4895-9EBA-FE8854A4861C}" type="presOf" srcId="{BD577C22-AFF0-48C0-BA61-E4A82FF57DEA}" destId="{6E0C1CA4-729A-4FDF-8288-9C72AFDA20DF}" srcOrd="0" destOrd="0" presId="urn:microsoft.com/office/officeart/2005/8/layout/hList1"/>
    <dgm:cxn modelId="{C91429FD-75D5-462C-BB18-9B8D60C0CF3D}" srcId="{F6F19C1E-059D-4895-9638-6C08A2F31483}" destId="{D5AF2CBB-82B1-4B20-B4CE-AC2AE8269430}" srcOrd="1" destOrd="0" parTransId="{49D183FC-529E-4A9B-B4C2-0DA07567B2EF}" sibTransId="{023E4342-BF35-4190-8096-271859B064F0}"/>
    <dgm:cxn modelId="{4F4E2C56-6FA3-431C-8807-976950A5D568}" srcId="{F6F19C1E-059D-4895-9638-6C08A2F31483}" destId="{F9D19629-DDE7-4FD0-876D-FC79724BF371}" srcOrd="0" destOrd="0" parTransId="{BEFBBDFC-13A4-4EE2-B8BD-1E2F06D3F698}" sibTransId="{D9CD2C0B-CB21-44ED-8E9D-91AE650312B4}"/>
    <dgm:cxn modelId="{A7787CB4-F23F-4B0E-B518-659BF5CF7139}" srcId="{2248B022-60A0-41C3-822E-0A958FBA48C4}" destId="{68F91D07-C205-47D1-9731-6D697110608E}" srcOrd="2" destOrd="0" parTransId="{4957E688-331A-4E00-8418-2DF020407B6B}" sibTransId="{C1506623-9CAF-4361-A169-5458EDA95A58}"/>
    <dgm:cxn modelId="{3DAE959C-F2A0-4BBC-B753-E16CFCEEF3EF}" type="presOf" srcId="{337AA088-5BF1-406E-936B-BCE1D0436293}" destId="{E5E7BF5A-2C0B-4064-AB8E-E236BAA929A4}" srcOrd="0" destOrd="2" presId="urn:microsoft.com/office/officeart/2005/8/layout/hList1"/>
    <dgm:cxn modelId="{AD883B7A-D6ED-4510-9FD5-6EF2561E631B}" srcId="{68F91D07-C205-47D1-9731-6D697110608E}" destId="{2ED8A5C2-517D-494F-A11A-B93A186E2B08}" srcOrd="1" destOrd="0" parTransId="{1E316985-193D-4161-8BFC-2857DB4D9338}" sibTransId="{9EAA6EEB-BAB9-40DF-815F-37BD138A6495}"/>
    <dgm:cxn modelId="{2CCF454B-E078-4ACC-8C05-1A1D07C9A3EF}" type="presOf" srcId="{2248B022-60A0-41C3-822E-0A958FBA48C4}" destId="{9E367B50-60C5-4264-AF48-573871A9956E}" srcOrd="0" destOrd="0" presId="urn:microsoft.com/office/officeart/2005/8/layout/hList1"/>
    <dgm:cxn modelId="{B6063F50-1EE9-468E-9FB2-28A5F2BED3B0}" srcId="{BD577C22-AFF0-48C0-BA61-E4A82FF57DEA}" destId="{C9E33984-9683-4B7F-AB66-30582826ECDE}" srcOrd="1" destOrd="0" parTransId="{CF056A74-A6E4-4FB0-960E-2A7361305FBB}" sibTransId="{DE713196-7DCE-4A28-9D35-B1E0042B01BC}"/>
    <dgm:cxn modelId="{E78F5C9D-C232-478D-A284-FD1C000A0F60}" type="presOf" srcId="{0EB378AC-29FF-4494-A11E-10A308F92E3C}" destId="{FF3951EF-8FD5-46C0-8207-F63AE827BF5C}" srcOrd="0" destOrd="2" presId="urn:microsoft.com/office/officeart/2005/8/layout/hList1"/>
    <dgm:cxn modelId="{B13F6515-C7CE-40CB-BCDC-0E368C4F32AB}" srcId="{68F91D07-C205-47D1-9731-6D697110608E}" destId="{EBEC1857-B84A-485C-862D-C6DA362A218B}" srcOrd="2" destOrd="0" parTransId="{DBCF7733-A6E1-4892-BF9F-23650E1B42E6}" sibTransId="{8951B303-3D50-46F5-8035-94363C9D1231}"/>
    <dgm:cxn modelId="{15596B93-94D6-4CC8-83E4-2ABB475594F8}" type="presOf" srcId="{68F91D07-C205-47D1-9731-6D697110608E}" destId="{04AE4977-8605-46CA-BBF1-BE83284DC90E}" srcOrd="0" destOrd="0" presId="urn:microsoft.com/office/officeart/2005/8/layout/hList1"/>
    <dgm:cxn modelId="{82216144-DD46-4BF9-A54F-2576B239CE43}" srcId="{BD577C22-AFF0-48C0-BA61-E4A82FF57DEA}" destId="{7E2CB872-D131-408D-97AB-65047A3C6EAB}" srcOrd="0" destOrd="0" parTransId="{F772188E-EEB4-4EE8-8878-5DC6211846BC}" sibTransId="{74E3E999-D2E6-4D6A-874B-00074B9AFD5A}"/>
    <dgm:cxn modelId="{086885D6-8925-4E26-8D56-85E43210C8FC}" srcId="{2248B022-60A0-41C3-822E-0A958FBA48C4}" destId="{BD577C22-AFF0-48C0-BA61-E4A82FF57DEA}" srcOrd="1" destOrd="0" parTransId="{95D0B348-705D-4503-A648-693D281BBCA3}" sibTransId="{6CA39689-1E57-4EAC-BF1B-E0B5ACEA6174}"/>
    <dgm:cxn modelId="{FC6017B1-4B2F-4BFF-8ABB-291A73002152}" type="presParOf" srcId="{9E367B50-60C5-4264-AF48-573871A9956E}" destId="{1F9AC3F4-C344-4BA9-871D-AB02A37EBF93}" srcOrd="0" destOrd="0" presId="urn:microsoft.com/office/officeart/2005/8/layout/hList1"/>
    <dgm:cxn modelId="{CC89CDD1-7A83-4D9A-990F-9CAA38E60AF2}" type="presParOf" srcId="{1F9AC3F4-C344-4BA9-871D-AB02A37EBF93}" destId="{B216B726-E04C-4951-A530-4708C9AAFE40}" srcOrd="0" destOrd="0" presId="urn:microsoft.com/office/officeart/2005/8/layout/hList1"/>
    <dgm:cxn modelId="{3717C062-15F2-4526-8FF7-A8CD5D01E78B}" type="presParOf" srcId="{1F9AC3F4-C344-4BA9-871D-AB02A37EBF93}" destId="{E5E7BF5A-2C0B-4064-AB8E-E236BAA929A4}" srcOrd="1" destOrd="0" presId="urn:microsoft.com/office/officeart/2005/8/layout/hList1"/>
    <dgm:cxn modelId="{CF813075-E4BC-4407-9119-05F4F5F11AD0}" type="presParOf" srcId="{9E367B50-60C5-4264-AF48-573871A9956E}" destId="{358CF39E-8E4E-48CD-8F38-318FDF0120C7}" srcOrd="1" destOrd="0" presId="urn:microsoft.com/office/officeart/2005/8/layout/hList1"/>
    <dgm:cxn modelId="{521784B0-2378-4D9F-8DB2-30AF3BC182AC}" type="presParOf" srcId="{9E367B50-60C5-4264-AF48-573871A9956E}" destId="{9621BEBA-AB8B-4764-BA34-1D4B9B3F38D1}" srcOrd="2" destOrd="0" presId="urn:microsoft.com/office/officeart/2005/8/layout/hList1"/>
    <dgm:cxn modelId="{87B289A1-6BAB-4065-A028-94FC953EB4F0}" type="presParOf" srcId="{9621BEBA-AB8B-4764-BA34-1D4B9B3F38D1}" destId="{6E0C1CA4-729A-4FDF-8288-9C72AFDA20DF}" srcOrd="0" destOrd="0" presId="urn:microsoft.com/office/officeart/2005/8/layout/hList1"/>
    <dgm:cxn modelId="{E1C9B094-EA6C-4499-B6BA-FE6947FFFC05}" type="presParOf" srcId="{9621BEBA-AB8B-4764-BA34-1D4B9B3F38D1}" destId="{FF3951EF-8FD5-46C0-8207-F63AE827BF5C}" srcOrd="1" destOrd="0" presId="urn:microsoft.com/office/officeart/2005/8/layout/hList1"/>
    <dgm:cxn modelId="{6B6C3829-E683-44CA-B5C3-7167515F3605}" type="presParOf" srcId="{9E367B50-60C5-4264-AF48-573871A9956E}" destId="{1548CEB9-4C8A-490C-A187-35323750E099}" srcOrd="3" destOrd="0" presId="urn:microsoft.com/office/officeart/2005/8/layout/hList1"/>
    <dgm:cxn modelId="{068D957E-DBE0-42BB-BBC0-9237FC06C6FA}" type="presParOf" srcId="{9E367B50-60C5-4264-AF48-573871A9956E}" destId="{2728B756-1EAB-490D-B548-FFAF51B44134}" srcOrd="4" destOrd="0" presId="urn:microsoft.com/office/officeart/2005/8/layout/hList1"/>
    <dgm:cxn modelId="{F78026D6-B81B-4C8F-A9C6-F7017683A001}" type="presParOf" srcId="{2728B756-1EAB-490D-B548-FFAF51B44134}" destId="{04AE4977-8605-46CA-BBF1-BE83284DC90E}" srcOrd="0" destOrd="0" presId="urn:microsoft.com/office/officeart/2005/8/layout/hList1"/>
    <dgm:cxn modelId="{14225DA1-8657-4FAB-BBB2-20CDB0BC1918}" type="presParOf" srcId="{2728B756-1EAB-490D-B548-FFAF51B44134}" destId="{6A954A85-8DDF-40C9-9489-CBD0F11DEAB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6F24F-0E33-43E1-A9BF-CB81EC806DE1}">
      <dsp:nvSpPr>
        <dsp:cNvPr id="0" name=""/>
        <dsp:cNvSpPr/>
      </dsp:nvSpPr>
      <dsp:spPr>
        <a:xfrm>
          <a:off x="96020" y="659025"/>
          <a:ext cx="1468903" cy="83743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s-ES" sz="1200" kern="1200" dirty="0" err="1" smtClean="0"/>
            <a:t>How</a:t>
          </a:r>
          <a:r>
            <a:rPr lang="es-ES" sz="1200" kern="1200" dirty="0" smtClean="0"/>
            <a:t> </a:t>
          </a:r>
          <a:r>
            <a:rPr lang="es-ES" sz="1200" kern="1200" dirty="0" err="1" smtClean="0"/>
            <a:t>would</a:t>
          </a:r>
          <a:r>
            <a:rPr lang="es-ES" sz="1200" kern="1200" dirty="0" smtClean="0"/>
            <a:t> </a:t>
          </a:r>
          <a:r>
            <a:rPr lang="es-ES" sz="1200" kern="1200" dirty="0" err="1" smtClean="0"/>
            <a:t>you</a:t>
          </a:r>
          <a:r>
            <a:rPr lang="es-ES" sz="1200" kern="1200" dirty="0" smtClean="0"/>
            <a:t> describe </a:t>
          </a:r>
          <a:r>
            <a:rPr lang="es-ES" sz="1200" kern="1200" dirty="0" err="1" smtClean="0"/>
            <a:t>the</a:t>
          </a:r>
          <a:r>
            <a:rPr lang="es-ES" sz="1200" kern="1200" dirty="0" smtClean="0"/>
            <a:t> </a:t>
          </a:r>
          <a:r>
            <a:rPr lang="es-ES" sz="1200" kern="1200" dirty="0" err="1" smtClean="0"/>
            <a:t>atmosphere</a:t>
          </a:r>
          <a:r>
            <a:rPr lang="es-ES" sz="1200" kern="1200" dirty="0" smtClean="0"/>
            <a:t> ?</a:t>
          </a:r>
          <a:endParaRPr lang="es-ES" sz="1200" kern="1200" dirty="0"/>
        </a:p>
      </dsp:txBody>
      <dsp:txXfrm>
        <a:off x="96020" y="659025"/>
        <a:ext cx="1468903" cy="837432"/>
      </dsp:txXfrm>
    </dsp:sp>
    <dsp:sp modelId="{0CFA33FB-4CF9-41C8-9C53-AEB34BD09721}">
      <dsp:nvSpPr>
        <dsp:cNvPr id="0" name=""/>
        <dsp:cNvSpPr/>
      </dsp:nvSpPr>
      <dsp:spPr>
        <a:xfrm>
          <a:off x="98341" y="1542613"/>
          <a:ext cx="1468903" cy="2141664"/>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E" sz="1200" kern="1200" noProof="0" dirty="0" smtClean="0"/>
            <a:t>Grim</a:t>
          </a:r>
          <a:endParaRPr lang="en-IE" sz="1200" kern="1200" noProof="0" dirty="0"/>
        </a:p>
        <a:p>
          <a:pPr marL="114300" lvl="1" indent="-114300" algn="l" defTabSz="533400">
            <a:lnSpc>
              <a:spcPct val="90000"/>
            </a:lnSpc>
            <a:spcBef>
              <a:spcPct val="0"/>
            </a:spcBef>
            <a:spcAft>
              <a:spcPct val="15000"/>
            </a:spcAft>
            <a:buChar char="••"/>
          </a:pPr>
          <a:r>
            <a:rPr lang="en-IE" sz="1200" kern="1200" noProof="0" dirty="0" smtClean="0"/>
            <a:t>Closed</a:t>
          </a:r>
          <a:endParaRPr lang="en-IE" sz="1200" kern="1200" noProof="0" dirty="0"/>
        </a:p>
        <a:p>
          <a:pPr marL="114300" lvl="1" indent="-114300" algn="l" defTabSz="533400">
            <a:lnSpc>
              <a:spcPct val="90000"/>
            </a:lnSpc>
            <a:spcBef>
              <a:spcPct val="0"/>
            </a:spcBef>
            <a:spcAft>
              <a:spcPct val="15000"/>
            </a:spcAft>
            <a:buChar char="••"/>
          </a:pPr>
          <a:r>
            <a:rPr lang="en-IE" sz="1200" kern="1200" noProof="0" dirty="0" smtClean="0"/>
            <a:t>Immersive</a:t>
          </a:r>
          <a:endParaRPr lang="en-IE" sz="1200" kern="1200" noProof="0" dirty="0"/>
        </a:p>
        <a:p>
          <a:pPr marL="114300" lvl="1" indent="-114300" algn="l" defTabSz="533400">
            <a:lnSpc>
              <a:spcPct val="90000"/>
            </a:lnSpc>
            <a:spcBef>
              <a:spcPct val="0"/>
            </a:spcBef>
            <a:spcAft>
              <a:spcPct val="15000"/>
            </a:spcAft>
            <a:buChar char="••"/>
          </a:pPr>
          <a:r>
            <a:rPr lang="en-IE" sz="1200" kern="1200" noProof="0" dirty="0" smtClean="0"/>
            <a:t>Medieval</a:t>
          </a:r>
          <a:endParaRPr lang="en-IE" sz="1200" kern="1200" noProof="0" dirty="0"/>
        </a:p>
        <a:p>
          <a:pPr marL="114300" lvl="1" indent="-114300" algn="l" defTabSz="533400">
            <a:lnSpc>
              <a:spcPct val="90000"/>
            </a:lnSpc>
            <a:spcBef>
              <a:spcPct val="0"/>
            </a:spcBef>
            <a:spcAft>
              <a:spcPct val="15000"/>
            </a:spcAft>
            <a:buChar char="••"/>
          </a:pPr>
          <a:r>
            <a:rPr lang="en-IE" sz="1200" kern="1200" noProof="0" dirty="0" smtClean="0"/>
            <a:t>Empty</a:t>
          </a:r>
          <a:endParaRPr lang="en-IE" sz="1200" kern="1200" noProof="0" dirty="0"/>
        </a:p>
        <a:p>
          <a:pPr marL="114300" lvl="1" indent="-114300" algn="l" defTabSz="533400">
            <a:lnSpc>
              <a:spcPct val="90000"/>
            </a:lnSpc>
            <a:spcBef>
              <a:spcPct val="0"/>
            </a:spcBef>
            <a:spcAft>
              <a:spcPct val="15000"/>
            </a:spcAft>
            <a:buChar char="••"/>
          </a:pPr>
          <a:r>
            <a:rPr lang="en-IE" sz="1200" kern="1200" noProof="0" dirty="0" smtClean="0"/>
            <a:t>Mysterious</a:t>
          </a:r>
          <a:endParaRPr lang="en-IE" sz="1200" kern="1200" noProof="0" dirty="0"/>
        </a:p>
        <a:p>
          <a:pPr marL="114300" lvl="1" indent="-114300" algn="l" defTabSz="533400">
            <a:lnSpc>
              <a:spcPct val="90000"/>
            </a:lnSpc>
            <a:spcBef>
              <a:spcPct val="0"/>
            </a:spcBef>
            <a:spcAft>
              <a:spcPct val="15000"/>
            </a:spcAft>
            <a:buChar char="••"/>
          </a:pPr>
          <a:r>
            <a:rPr lang="en-IE" sz="1200" kern="1200" noProof="0" dirty="0" smtClean="0"/>
            <a:t>Ghastly</a:t>
          </a:r>
          <a:endParaRPr lang="en-IE" sz="1200" kern="1200" noProof="0" dirty="0"/>
        </a:p>
        <a:p>
          <a:pPr marL="57150" lvl="1" indent="-57150" algn="l" defTabSz="444500">
            <a:lnSpc>
              <a:spcPct val="90000"/>
            </a:lnSpc>
            <a:spcBef>
              <a:spcPct val="0"/>
            </a:spcBef>
            <a:spcAft>
              <a:spcPct val="15000"/>
            </a:spcAft>
            <a:buChar char="••"/>
          </a:pPr>
          <a:endParaRPr lang="es-ES" sz="1000" kern="1200" dirty="0"/>
        </a:p>
      </dsp:txBody>
      <dsp:txXfrm>
        <a:off x="98341" y="1542613"/>
        <a:ext cx="1468903" cy="2141664"/>
      </dsp:txXfrm>
    </dsp:sp>
    <dsp:sp modelId="{0E56A017-774A-4EB1-BC18-C3EBDE8E1A9D}">
      <dsp:nvSpPr>
        <dsp:cNvPr id="0" name=""/>
        <dsp:cNvSpPr/>
      </dsp:nvSpPr>
      <dsp:spPr>
        <a:xfrm>
          <a:off x="1770570" y="659028"/>
          <a:ext cx="1468903" cy="83743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s-ES" sz="1100" kern="1200" dirty="0" err="1" smtClean="0"/>
            <a:t>What</a:t>
          </a:r>
          <a:r>
            <a:rPr lang="es-ES" sz="1100" kern="1200" dirty="0" smtClean="0"/>
            <a:t> </a:t>
          </a:r>
          <a:r>
            <a:rPr lang="es-ES" sz="1100" kern="1200" dirty="0" err="1" smtClean="0"/>
            <a:t>did</a:t>
          </a:r>
          <a:r>
            <a:rPr lang="es-ES" sz="1100" kern="1200" dirty="0" smtClean="0"/>
            <a:t> </a:t>
          </a:r>
          <a:r>
            <a:rPr lang="es-ES" sz="1100" kern="1200" dirty="0" err="1" smtClean="0"/>
            <a:t>you</a:t>
          </a:r>
          <a:r>
            <a:rPr lang="es-ES" sz="1100" kern="1200" dirty="0" smtClean="0"/>
            <a:t> </a:t>
          </a:r>
          <a:r>
            <a:rPr lang="es-ES" sz="1100" kern="1200" dirty="0" err="1" smtClean="0"/>
            <a:t>like</a:t>
          </a:r>
          <a:r>
            <a:rPr lang="es-ES" sz="1100" kern="1200" dirty="0" smtClean="0"/>
            <a:t> </a:t>
          </a:r>
          <a:r>
            <a:rPr lang="es-ES" sz="1100" kern="1200" dirty="0" err="1" smtClean="0"/>
            <a:t>the</a:t>
          </a:r>
          <a:r>
            <a:rPr lang="es-ES" sz="1100" kern="1200" dirty="0" smtClean="0"/>
            <a:t> </a:t>
          </a:r>
          <a:r>
            <a:rPr lang="es-ES" sz="1100" kern="1200" dirty="0" err="1" smtClean="0"/>
            <a:t>most</a:t>
          </a:r>
          <a:r>
            <a:rPr lang="es-ES" sz="1100" kern="1200" dirty="0" smtClean="0"/>
            <a:t> </a:t>
          </a:r>
          <a:r>
            <a:rPr lang="es-ES" sz="1100" kern="1200" dirty="0" err="1" smtClean="0"/>
            <a:t>about</a:t>
          </a:r>
          <a:r>
            <a:rPr lang="es-ES" sz="1100" kern="1200" dirty="0" smtClean="0"/>
            <a:t> </a:t>
          </a:r>
          <a:r>
            <a:rPr lang="es-ES" sz="1100" kern="1200" dirty="0" err="1" smtClean="0"/>
            <a:t>the</a:t>
          </a:r>
          <a:r>
            <a:rPr lang="es-ES" sz="1100" kern="1200" dirty="0" smtClean="0"/>
            <a:t> </a:t>
          </a:r>
          <a:r>
            <a:rPr lang="es-ES" sz="1100" kern="1200" dirty="0" err="1" smtClean="0"/>
            <a:t>game</a:t>
          </a:r>
          <a:r>
            <a:rPr lang="es-ES" sz="1100" kern="1200" dirty="0" smtClean="0"/>
            <a:t>?</a:t>
          </a:r>
          <a:endParaRPr lang="es-ES" sz="1100" kern="1200" dirty="0"/>
        </a:p>
      </dsp:txBody>
      <dsp:txXfrm>
        <a:off x="1770570" y="659028"/>
        <a:ext cx="1468903" cy="837432"/>
      </dsp:txXfrm>
    </dsp:sp>
    <dsp:sp modelId="{956013B7-5D09-4C1A-89E6-61E56B5AD5C9}">
      <dsp:nvSpPr>
        <dsp:cNvPr id="0" name=""/>
        <dsp:cNvSpPr/>
      </dsp:nvSpPr>
      <dsp:spPr>
        <a:xfrm>
          <a:off x="1772891" y="1552685"/>
          <a:ext cx="1468903" cy="2128234"/>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smtClean="0"/>
            <a:t> </a:t>
          </a:r>
          <a:r>
            <a:rPr lang="es-ES" sz="1100" kern="1200" dirty="0" err="1" smtClean="0"/>
            <a:t>The</a:t>
          </a:r>
          <a:r>
            <a:rPr lang="es-ES" sz="1100" kern="1200" dirty="0" smtClean="0"/>
            <a:t> </a:t>
          </a:r>
          <a:r>
            <a:rPr lang="es-ES" sz="1100" kern="1200" dirty="0" err="1" smtClean="0"/>
            <a:t>torches</a:t>
          </a:r>
          <a:endParaRPr lang="es-ES" sz="1100" kern="1200" dirty="0"/>
        </a:p>
        <a:p>
          <a:pPr marL="57150" lvl="1" indent="-57150" algn="l" defTabSz="488950">
            <a:lnSpc>
              <a:spcPct val="90000"/>
            </a:lnSpc>
            <a:spcBef>
              <a:spcPct val="0"/>
            </a:spcBef>
            <a:spcAft>
              <a:spcPct val="15000"/>
            </a:spcAft>
            <a:buChar char="••"/>
          </a:pPr>
          <a:r>
            <a:rPr lang="es-ES" sz="1100" kern="1200" dirty="0" err="1" smtClean="0"/>
            <a:t>Lighting</a:t>
          </a:r>
          <a:endParaRPr lang="es-ES" sz="1100" kern="1200" dirty="0"/>
        </a:p>
        <a:p>
          <a:pPr marL="57150" lvl="1" indent="-57150" algn="l" defTabSz="488950">
            <a:lnSpc>
              <a:spcPct val="90000"/>
            </a:lnSpc>
            <a:spcBef>
              <a:spcPct val="0"/>
            </a:spcBef>
            <a:spcAft>
              <a:spcPct val="15000"/>
            </a:spcAft>
            <a:buChar char="••"/>
          </a:pPr>
          <a:r>
            <a:rPr lang="es-ES" sz="1100" kern="1200" dirty="0" err="1" smtClean="0"/>
            <a:t>The</a:t>
          </a:r>
          <a:r>
            <a:rPr lang="es-ES" sz="1100" kern="1200" dirty="0" smtClean="0"/>
            <a:t> medieval </a:t>
          </a:r>
          <a:r>
            <a:rPr lang="es-ES" sz="1100" kern="1200" dirty="0" err="1" smtClean="0"/>
            <a:t>theme</a:t>
          </a:r>
          <a:endParaRPr lang="es-ES" sz="1100" kern="1200" dirty="0"/>
        </a:p>
        <a:p>
          <a:pPr marL="57150" lvl="1" indent="-57150" algn="l" defTabSz="488950">
            <a:lnSpc>
              <a:spcPct val="90000"/>
            </a:lnSpc>
            <a:spcBef>
              <a:spcPct val="0"/>
            </a:spcBef>
            <a:spcAft>
              <a:spcPct val="15000"/>
            </a:spcAft>
            <a:buChar char="••"/>
          </a:pPr>
          <a:r>
            <a:rPr lang="es-ES" sz="1100" kern="1200" dirty="0" err="1" smtClean="0"/>
            <a:t>The</a:t>
          </a:r>
          <a:r>
            <a:rPr lang="es-ES" sz="1100" kern="1200" dirty="0" smtClean="0"/>
            <a:t> </a:t>
          </a:r>
          <a:r>
            <a:rPr lang="es-ES" sz="1100" kern="1200" dirty="0" err="1" smtClean="0"/>
            <a:t>textures</a:t>
          </a:r>
          <a:endParaRPr lang="es-ES" sz="1100" kern="1200" dirty="0"/>
        </a:p>
        <a:p>
          <a:pPr marL="57150" lvl="1" indent="-57150" algn="l" defTabSz="488950">
            <a:lnSpc>
              <a:spcPct val="90000"/>
            </a:lnSpc>
            <a:spcBef>
              <a:spcPct val="0"/>
            </a:spcBef>
            <a:spcAft>
              <a:spcPct val="15000"/>
            </a:spcAft>
            <a:buChar char="••"/>
          </a:pPr>
          <a:r>
            <a:rPr lang="es-ES" sz="1100" kern="1200" dirty="0" err="1" smtClean="0"/>
            <a:t>The</a:t>
          </a:r>
          <a:r>
            <a:rPr lang="es-ES" sz="1100" kern="1200" dirty="0" smtClean="0"/>
            <a:t> </a:t>
          </a:r>
          <a:r>
            <a:rPr lang="es-ES" sz="1100" kern="1200" dirty="0" err="1" smtClean="0"/>
            <a:t>skulls</a:t>
          </a:r>
          <a:endParaRPr lang="es-ES" sz="1100" kern="1200" dirty="0"/>
        </a:p>
        <a:p>
          <a:pPr marL="57150" lvl="1" indent="-57150" algn="l" defTabSz="488950">
            <a:lnSpc>
              <a:spcPct val="90000"/>
            </a:lnSpc>
            <a:spcBef>
              <a:spcPct val="0"/>
            </a:spcBef>
            <a:spcAft>
              <a:spcPct val="15000"/>
            </a:spcAft>
            <a:buChar char="••"/>
          </a:pPr>
          <a:r>
            <a:rPr lang="es-ES" sz="1100" kern="1200" dirty="0" err="1" smtClean="0"/>
            <a:t>The</a:t>
          </a:r>
          <a:r>
            <a:rPr lang="es-ES" sz="1100" kern="1200" dirty="0" smtClean="0"/>
            <a:t> </a:t>
          </a:r>
          <a:r>
            <a:rPr lang="es-ES" sz="1100" kern="1200" dirty="0" err="1" smtClean="0"/>
            <a:t>fact</a:t>
          </a:r>
          <a:r>
            <a:rPr lang="es-ES" sz="1100" kern="1200" dirty="0" smtClean="0"/>
            <a:t> </a:t>
          </a:r>
          <a:r>
            <a:rPr lang="es-ES" sz="1100" kern="1200" dirty="0" err="1" smtClean="0"/>
            <a:t>that</a:t>
          </a:r>
          <a:r>
            <a:rPr lang="es-ES" sz="1100" kern="1200" dirty="0" smtClean="0"/>
            <a:t> </a:t>
          </a:r>
          <a:r>
            <a:rPr lang="es-ES" sz="1100" kern="1200" dirty="0" err="1" smtClean="0"/>
            <a:t>is</a:t>
          </a:r>
          <a:r>
            <a:rPr lang="es-ES" sz="1100" kern="1200" dirty="0" smtClean="0"/>
            <a:t> VR</a:t>
          </a:r>
          <a:endParaRPr lang="es-ES" sz="1100" kern="1200" dirty="0"/>
        </a:p>
        <a:p>
          <a:pPr marL="57150" lvl="1" indent="-57150" algn="l" defTabSz="488950">
            <a:lnSpc>
              <a:spcPct val="90000"/>
            </a:lnSpc>
            <a:spcBef>
              <a:spcPct val="0"/>
            </a:spcBef>
            <a:spcAft>
              <a:spcPct val="15000"/>
            </a:spcAft>
            <a:buChar char="••"/>
          </a:pPr>
          <a:r>
            <a:rPr lang="es-ES" sz="1100" kern="1200" dirty="0" err="1" smtClean="0"/>
            <a:t>The</a:t>
          </a:r>
          <a:r>
            <a:rPr lang="es-ES" sz="1100" kern="1200" dirty="0" smtClean="0"/>
            <a:t> </a:t>
          </a:r>
          <a:r>
            <a:rPr lang="es-ES" sz="1100" kern="1200" dirty="0" err="1" smtClean="0"/>
            <a:t>dungeon</a:t>
          </a:r>
          <a:endParaRPr lang="es-ES" sz="1100" kern="1200" dirty="0"/>
        </a:p>
        <a:p>
          <a:pPr marL="57150" lvl="1" indent="-57150" algn="l" defTabSz="488950">
            <a:lnSpc>
              <a:spcPct val="90000"/>
            </a:lnSpc>
            <a:spcBef>
              <a:spcPct val="0"/>
            </a:spcBef>
            <a:spcAft>
              <a:spcPct val="15000"/>
            </a:spcAft>
            <a:buChar char="••"/>
          </a:pPr>
          <a:endParaRPr lang="es-ES" sz="1100" kern="1200" dirty="0"/>
        </a:p>
      </dsp:txBody>
      <dsp:txXfrm>
        <a:off x="1772891" y="1552685"/>
        <a:ext cx="1468903" cy="2128234"/>
      </dsp:txXfrm>
    </dsp:sp>
    <dsp:sp modelId="{3C4D0AF6-D75A-4917-B024-45813F83B79F}">
      <dsp:nvSpPr>
        <dsp:cNvPr id="0" name=""/>
        <dsp:cNvSpPr/>
      </dsp:nvSpPr>
      <dsp:spPr>
        <a:xfrm>
          <a:off x="3445120" y="659028"/>
          <a:ext cx="1468903" cy="83743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s-ES" sz="1100" kern="1200" dirty="0" err="1" smtClean="0"/>
            <a:t>What</a:t>
          </a:r>
          <a:r>
            <a:rPr lang="es-ES" sz="1100" kern="1200" dirty="0" smtClean="0"/>
            <a:t> </a:t>
          </a:r>
          <a:r>
            <a:rPr lang="es-ES" sz="1100" kern="1200" dirty="0" err="1" smtClean="0"/>
            <a:t>could</a:t>
          </a:r>
          <a:r>
            <a:rPr lang="es-ES" sz="1100" kern="1200" dirty="0" smtClean="0"/>
            <a:t> be </a:t>
          </a:r>
          <a:r>
            <a:rPr lang="es-ES" sz="1100" kern="1200" dirty="0" err="1" smtClean="0"/>
            <a:t>improved</a:t>
          </a:r>
          <a:r>
            <a:rPr lang="es-ES" sz="1100" kern="1200" dirty="0" smtClean="0"/>
            <a:t>, in </a:t>
          </a:r>
          <a:r>
            <a:rPr lang="es-ES" sz="1100" kern="1200" dirty="0" err="1" smtClean="0"/>
            <a:t>your</a:t>
          </a:r>
          <a:r>
            <a:rPr lang="es-ES" sz="1100" kern="1200" dirty="0" smtClean="0"/>
            <a:t> </a:t>
          </a:r>
          <a:r>
            <a:rPr lang="es-ES" sz="1100" kern="1200" dirty="0" err="1" smtClean="0"/>
            <a:t>opinion</a:t>
          </a:r>
          <a:r>
            <a:rPr lang="es-ES" sz="1100" kern="1200" dirty="0" smtClean="0"/>
            <a:t>?</a:t>
          </a:r>
          <a:endParaRPr lang="es-ES" sz="1100" kern="1200" dirty="0"/>
        </a:p>
      </dsp:txBody>
      <dsp:txXfrm>
        <a:off x="3445120" y="659028"/>
        <a:ext cx="1468903" cy="837432"/>
      </dsp:txXfrm>
    </dsp:sp>
    <dsp:sp modelId="{7247181B-3360-495C-8CFC-4FD863336712}">
      <dsp:nvSpPr>
        <dsp:cNvPr id="0" name=""/>
        <dsp:cNvSpPr/>
      </dsp:nvSpPr>
      <dsp:spPr>
        <a:xfrm>
          <a:off x="3447441" y="1566794"/>
          <a:ext cx="1468903" cy="2109422"/>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err="1" smtClean="0"/>
            <a:t>There’s</a:t>
          </a:r>
          <a:r>
            <a:rPr lang="es-ES" sz="1100" kern="1200" dirty="0" smtClean="0"/>
            <a:t> no </a:t>
          </a:r>
          <a:r>
            <a:rPr lang="es-ES" sz="1100" kern="1200" dirty="0" err="1" smtClean="0"/>
            <a:t>background</a:t>
          </a:r>
          <a:endParaRPr lang="es-ES" sz="1100" kern="1200" dirty="0"/>
        </a:p>
        <a:p>
          <a:pPr marL="57150" lvl="1" indent="-57150" algn="l" defTabSz="488950">
            <a:lnSpc>
              <a:spcPct val="90000"/>
            </a:lnSpc>
            <a:spcBef>
              <a:spcPct val="0"/>
            </a:spcBef>
            <a:spcAft>
              <a:spcPct val="15000"/>
            </a:spcAft>
            <a:buChar char="••"/>
          </a:pPr>
          <a:r>
            <a:rPr lang="es-ES" sz="1100" kern="1200" dirty="0" err="1" smtClean="0"/>
            <a:t>Fix</a:t>
          </a:r>
          <a:r>
            <a:rPr lang="es-ES" sz="1100" kern="1200" dirty="0" smtClean="0"/>
            <a:t> </a:t>
          </a:r>
          <a:r>
            <a:rPr lang="es-ES" sz="1100" kern="1200" dirty="0" err="1" smtClean="0"/>
            <a:t>the</a:t>
          </a:r>
          <a:r>
            <a:rPr lang="es-ES" sz="1100" kern="1200" dirty="0" smtClean="0"/>
            <a:t> </a:t>
          </a:r>
          <a:r>
            <a:rPr lang="es-ES" sz="1100" kern="1200" dirty="0" err="1" smtClean="0"/>
            <a:t>lag</a:t>
          </a:r>
          <a:endParaRPr lang="es-ES" sz="1100" kern="1200" dirty="0"/>
        </a:p>
        <a:p>
          <a:pPr marL="57150" lvl="1" indent="-57150" algn="l" defTabSz="488950">
            <a:lnSpc>
              <a:spcPct val="90000"/>
            </a:lnSpc>
            <a:spcBef>
              <a:spcPct val="0"/>
            </a:spcBef>
            <a:spcAft>
              <a:spcPct val="15000"/>
            </a:spcAft>
            <a:buChar char="••"/>
          </a:pPr>
          <a:r>
            <a:rPr lang="es-ES" sz="1100" kern="1200" dirty="0" err="1" smtClean="0"/>
            <a:t>The</a:t>
          </a:r>
          <a:r>
            <a:rPr lang="es-ES" sz="1100" kern="1200" dirty="0" smtClean="0"/>
            <a:t> </a:t>
          </a:r>
          <a:r>
            <a:rPr lang="es-ES" sz="1100" kern="1200" dirty="0" err="1" smtClean="0"/>
            <a:t>orbs</a:t>
          </a:r>
          <a:r>
            <a:rPr lang="es-ES" sz="1100" kern="1200" dirty="0" smtClean="0"/>
            <a:t> </a:t>
          </a:r>
          <a:r>
            <a:rPr lang="es-ES" sz="1100" kern="1200" dirty="0" err="1" smtClean="0"/>
            <a:t>don’t</a:t>
          </a:r>
          <a:r>
            <a:rPr lang="es-ES" sz="1100" kern="1200" dirty="0" smtClean="0"/>
            <a:t> look 3D</a:t>
          </a:r>
          <a:endParaRPr lang="es-ES" sz="1100" kern="1200" dirty="0"/>
        </a:p>
        <a:p>
          <a:pPr marL="57150" lvl="1" indent="-57150" algn="l" defTabSz="488950">
            <a:lnSpc>
              <a:spcPct val="90000"/>
            </a:lnSpc>
            <a:spcBef>
              <a:spcPct val="0"/>
            </a:spcBef>
            <a:spcAft>
              <a:spcPct val="15000"/>
            </a:spcAft>
            <a:buChar char="••"/>
          </a:pPr>
          <a:r>
            <a:rPr lang="es-ES" sz="1100" kern="1200" dirty="0" err="1" smtClean="0"/>
            <a:t>Dungeon</a:t>
          </a:r>
          <a:r>
            <a:rPr lang="es-ES" sz="1100" kern="1200" dirty="0" smtClean="0"/>
            <a:t> </a:t>
          </a:r>
          <a:r>
            <a:rPr lang="es-ES" sz="1100" kern="1200" dirty="0" err="1" smtClean="0"/>
            <a:t>too</a:t>
          </a:r>
          <a:r>
            <a:rPr lang="es-ES" sz="1100" kern="1200" dirty="0" smtClean="0"/>
            <a:t> </a:t>
          </a:r>
          <a:r>
            <a:rPr lang="es-ES" sz="1100" kern="1200" dirty="0" err="1" smtClean="0"/>
            <a:t>empty</a:t>
          </a:r>
          <a:r>
            <a:rPr lang="es-ES" sz="1100" kern="1200" dirty="0" smtClean="0"/>
            <a:t>.</a:t>
          </a:r>
          <a:endParaRPr lang="es-ES" sz="1100" kern="1200" dirty="0"/>
        </a:p>
        <a:p>
          <a:pPr marL="57150" lvl="1" indent="-57150" algn="l" defTabSz="488950">
            <a:lnSpc>
              <a:spcPct val="90000"/>
            </a:lnSpc>
            <a:spcBef>
              <a:spcPct val="0"/>
            </a:spcBef>
            <a:spcAft>
              <a:spcPct val="15000"/>
            </a:spcAft>
            <a:buChar char="••"/>
          </a:pPr>
          <a:r>
            <a:rPr lang="es-ES" sz="1100" kern="1200" dirty="0" smtClean="0"/>
            <a:t>No </a:t>
          </a:r>
          <a:r>
            <a:rPr lang="es-ES" sz="1100" kern="1200" dirty="0" err="1" smtClean="0"/>
            <a:t>sounds</a:t>
          </a:r>
          <a:r>
            <a:rPr lang="es-ES" sz="1100" kern="1200" dirty="0" smtClean="0"/>
            <a:t>.</a:t>
          </a:r>
          <a:endParaRPr lang="es-ES" sz="1100" kern="1200" dirty="0"/>
        </a:p>
        <a:p>
          <a:pPr marL="57150" lvl="1" indent="-57150" algn="l" defTabSz="488950">
            <a:lnSpc>
              <a:spcPct val="90000"/>
            </a:lnSpc>
            <a:spcBef>
              <a:spcPct val="0"/>
            </a:spcBef>
            <a:spcAft>
              <a:spcPct val="15000"/>
            </a:spcAft>
            <a:buChar char="••"/>
          </a:pPr>
          <a:r>
            <a:rPr lang="es-ES" sz="1100" kern="1200" dirty="0" err="1" smtClean="0"/>
            <a:t>Unreal</a:t>
          </a:r>
          <a:r>
            <a:rPr lang="es-ES" sz="1100" kern="1200" dirty="0" smtClean="0"/>
            <a:t> </a:t>
          </a:r>
          <a:r>
            <a:rPr lang="es-ES" sz="1100" kern="1200" dirty="0" err="1" smtClean="0"/>
            <a:t>sky</a:t>
          </a:r>
          <a:r>
            <a:rPr lang="es-ES" sz="1100" kern="1200" dirty="0" smtClean="0"/>
            <a:t>.</a:t>
          </a:r>
          <a:endParaRPr lang="es-ES" sz="1100" kern="1200" dirty="0"/>
        </a:p>
      </dsp:txBody>
      <dsp:txXfrm>
        <a:off x="3447441" y="1566794"/>
        <a:ext cx="1468903" cy="2109422"/>
      </dsp:txXfrm>
    </dsp:sp>
    <dsp:sp modelId="{374C8678-3C78-4F23-9289-9585A4E84F2B}">
      <dsp:nvSpPr>
        <dsp:cNvPr id="0" name=""/>
        <dsp:cNvSpPr/>
      </dsp:nvSpPr>
      <dsp:spPr>
        <a:xfrm>
          <a:off x="5119670" y="659029"/>
          <a:ext cx="1468903" cy="83743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s-ES" sz="1100" kern="1200" dirty="0" err="1" smtClean="0"/>
            <a:t>What</a:t>
          </a:r>
          <a:r>
            <a:rPr lang="es-ES" sz="1100" kern="1200" dirty="0" smtClean="0"/>
            <a:t> </a:t>
          </a:r>
          <a:r>
            <a:rPr lang="es-ES" sz="1100" kern="1200" dirty="0" err="1" smtClean="0"/>
            <a:t>about</a:t>
          </a:r>
          <a:r>
            <a:rPr lang="es-ES" sz="1100" kern="1200" dirty="0" smtClean="0"/>
            <a:t> </a:t>
          </a:r>
          <a:r>
            <a:rPr lang="es-ES" sz="1100" kern="1200" dirty="0" err="1" smtClean="0"/>
            <a:t>the</a:t>
          </a:r>
          <a:r>
            <a:rPr lang="es-ES" sz="1100" kern="1200" dirty="0" smtClean="0"/>
            <a:t> </a:t>
          </a:r>
          <a:r>
            <a:rPr lang="es-ES" sz="1100" kern="1200" dirty="0" err="1" smtClean="0"/>
            <a:t>objects</a:t>
          </a:r>
          <a:r>
            <a:rPr lang="es-ES" sz="1100" kern="1200" dirty="0" smtClean="0"/>
            <a:t>’ </a:t>
          </a:r>
          <a:r>
            <a:rPr lang="es-ES" sz="1100" kern="1200" dirty="0" err="1" smtClean="0"/>
            <a:t>dimensions</a:t>
          </a:r>
          <a:r>
            <a:rPr lang="es-ES" sz="1100" kern="1200" dirty="0" smtClean="0"/>
            <a:t>? Are </a:t>
          </a:r>
          <a:r>
            <a:rPr lang="es-ES" sz="1100" kern="1200" dirty="0" err="1" smtClean="0"/>
            <a:t>they</a:t>
          </a:r>
          <a:r>
            <a:rPr lang="es-ES" sz="1100" kern="1200" dirty="0" smtClean="0"/>
            <a:t> human-</a:t>
          </a:r>
          <a:r>
            <a:rPr lang="es-ES" sz="1100" kern="1200" dirty="0" err="1" smtClean="0"/>
            <a:t>size</a:t>
          </a:r>
          <a:r>
            <a:rPr lang="es-ES" sz="1100" kern="1200" dirty="0" smtClean="0"/>
            <a:t>?</a:t>
          </a:r>
          <a:endParaRPr lang="es-ES" sz="1100" kern="1200" dirty="0"/>
        </a:p>
      </dsp:txBody>
      <dsp:txXfrm>
        <a:off x="5119670" y="659029"/>
        <a:ext cx="1468903" cy="837432"/>
      </dsp:txXfrm>
    </dsp:sp>
    <dsp:sp modelId="{333975CB-AE17-4618-AEC5-3F0B12FAE624}">
      <dsp:nvSpPr>
        <dsp:cNvPr id="0" name=""/>
        <dsp:cNvSpPr/>
      </dsp:nvSpPr>
      <dsp:spPr>
        <a:xfrm>
          <a:off x="5121991" y="1547682"/>
          <a:ext cx="1468903" cy="2134905"/>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smtClean="0"/>
            <a:t>yes</a:t>
          </a:r>
          <a:endParaRPr lang="es-ES" sz="1100" kern="1200" dirty="0"/>
        </a:p>
      </dsp:txBody>
      <dsp:txXfrm>
        <a:off x="5121991" y="1547682"/>
        <a:ext cx="1468903" cy="2134905"/>
      </dsp:txXfrm>
    </dsp:sp>
    <dsp:sp modelId="{9176AF08-97E1-42DC-BA93-532B2B23A3B2}">
      <dsp:nvSpPr>
        <dsp:cNvPr id="0" name=""/>
        <dsp:cNvSpPr/>
      </dsp:nvSpPr>
      <dsp:spPr>
        <a:xfrm>
          <a:off x="6703545" y="659026"/>
          <a:ext cx="1468903" cy="83743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s-ES" sz="1100" kern="1200" dirty="0" err="1" smtClean="0"/>
            <a:t>Did</a:t>
          </a:r>
          <a:r>
            <a:rPr lang="es-ES" sz="1100" kern="1200" dirty="0" smtClean="0"/>
            <a:t> </a:t>
          </a:r>
          <a:r>
            <a:rPr lang="es-ES" sz="1100" kern="1200" dirty="0" err="1" smtClean="0"/>
            <a:t>you</a:t>
          </a:r>
          <a:r>
            <a:rPr lang="es-ES" sz="1100" kern="1200" dirty="0" smtClean="0"/>
            <a:t> </a:t>
          </a:r>
          <a:r>
            <a:rPr lang="es-ES" sz="1100" kern="1200" dirty="0" err="1" smtClean="0"/>
            <a:t>have</a:t>
          </a:r>
          <a:r>
            <a:rPr lang="es-ES" sz="1100" kern="1200" dirty="0" smtClean="0"/>
            <a:t> </a:t>
          </a:r>
          <a:r>
            <a:rPr lang="es-ES" sz="1100" kern="1200" dirty="0" err="1" smtClean="0"/>
            <a:t>fun</a:t>
          </a:r>
          <a:r>
            <a:rPr lang="es-ES" sz="1100" kern="1200" dirty="0" smtClean="0"/>
            <a:t> </a:t>
          </a:r>
          <a:r>
            <a:rPr lang="es-ES" sz="1100" kern="1200" dirty="0" err="1" smtClean="0"/>
            <a:t>during</a:t>
          </a:r>
          <a:r>
            <a:rPr lang="es-ES" sz="1100" kern="1200" dirty="0" smtClean="0"/>
            <a:t> </a:t>
          </a:r>
          <a:r>
            <a:rPr lang="es-ES" sz="1100" kern="1200" dirty="0" err="1" smtClean="0"/>
            <a:t>the</a:t>
          </a:r>
          <a:r>
            <a:rPr lang="es-ES" sz="1100" kern="1200" dirty="0" smtClean="0"/>
            <a:t> </a:t>
          </a:r>
          <a:r>
            <a:rPr lang="es-ES" sz="1100" kern="1200" dirty="0" err="1" smtClean="0"/>
            <a:t>experience</a:t>
          </a:r>
          <a:r>
            <a:rPr lang="es-ES" sz="1100" kern="1200" dirty="0" smtClean="0"/>
            <a:t>?</a:t>
          </a:r>
          <a:endParaRPr lang="es-ES" sz="1100" kern="1200" dirty="0"/>
        </a:p>
      </dsp:txBody>
      <dsp:txXfrm>
        <a:off x="6703545" y="659026"/>
        <a:ext cx="1468903" cy="837432"/>
      </dsp:txXfrm>
    </dsp:sp>
    <dsp:sp modelId="{7279231A-753C-4321-87F7-A8844F45BAB4}">
      <dsp:nvSpPr>
        <dsp:cNvPr id="0" name=""/>
        <dsp:cNvSpPr/>
      </dsp:nvSpPr>
      <dsp:spPr>
        <a:xfrm>
          <a:off x="6705864" y="1550012"/>
          <a:ext cx="1468903" cy="2131799"/>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smtClean="0"/>
            <a:t>Yes, as I </a:t>
          </a:r>
          <a:r>
            <a:rPr lang="es-ES" sz="1100" kern="1200" dirty="0" err="1" smtClean="0"/>
            <a:t>never</a:t>
          </a:r>
          <a:r>
            <a:rPr lang="es-ES" sz="1100" kern="1200" dirty="0" smtClean="0"/>
            <a:t> </a:t>
          </a:r>
          <a:r>
            <a:rPr lang="es-ES" sz="1100" kern="1200" dirty="0" err="1" smtClean="0"/>
            <a:t>tried</a:t>
          </a:r>
          <a:r>
            <a:rPr lang="es-ES" sz="1100" kern="1200" dirty="0" smtClean="0"/>
            <a:t> VR </a:t>
          </a:r>
          <a:r>
            <a:rPr lang="es-ES" sz="1100" kern="1200" dirty="0" err="1" smtClean="0"/>
            <a:t>glasses</a:t>
          </a:r>
          <a:r>
            <a:rPr lang="es-ES" sz="1100" kern="1200" dirty="0" smtClean="0"/>
            <a:t> </a:t>
          </a:r>
          <a:r>
            <a:rPr lang="es-ES" sz="1100" kern="1200" dirty="0" err="1" smtClean="0"/>
            <a:t>before</a:t>
          </a:r>
          <a:r>
            <a:rPr lang="es-ES" sz="1100" kern="1200" dirty="0" smtClean="0"/>
            <a:t>.</a:t>
          </a:r>
          <a:endParaRPr lang="es-ES" sz="1100" kern="1200" dirty="0"/>
        </a:p>
        <a:p>
          <a:pPr marL="57150" lvl="1" indent="-57150" algn="l" defTabSz="488950">
            <a:lnSpc>
              <a:spcPct val="90000"/>
            </a:lnSpc>
            <a:spcBef>
              <a:spcPct val="0"/>
            </a:spcBef>
            <a:spcAft>
              <a:spcPct val="15000"/>
            </a:spcAft>
            <a:buChar char="••"/>
          </a:pPr>
          <a:r>
            <a:rPr lang="es-ES" sz="1100" kern="1200" dirty="0" err="1" smtClean="0"/>
            <a:t>It’s</a:t>
          </a:r>
          <a:r>
            <a:rPr lang="es-ES" sz="1100" kern="1200" dirty="0" smtClean="0"/>
            <a:t> ok </a:t>
          </a:r>
          <a:r>
            <a:rPr lang="es-ES" sz="1100" kern="1200" dirty="0" err="1" smtClean="0"/>
            <a:t>but</a:t>
          </a:r>
          <a:r>
            <a:rPr lang="es-ES" sz="1100" kern="1200" dirty="0" smtClean="0"/>
            <a:t> </a:t>
          </a:r>
          <a:r>
            <a:rPr lang="es-ES" sz="1100" kern="1200" dirty="0" err="1" smtClean="0"/>
            <a:t>improvements</a:t>
          </a:r>
          <a:r>
            <a:rPr lang="es-ES" sz="1100" kern="1200" dirty="0" smtClean="0"/>
            <a:t> </a:t>
          </a:r>
          <a:r>
            <a:rPr lang="es-ES" sz="1100" kern="1200" dirty="0" err="1" smtClean="0"/>
            <a:t>could</a:t>
          </a:r>
          <a:r>
            <a:rPr lang="es-ES" sz="1100" kern="1200" dirty="0" smtClean="0"/>
            <a:t> be done.</a:t>
          </a:r>
          <a:endParaRPr lang="es-ES" sz="1100" kern="1200" dirty="0"/>
        </a:p>
        <a:p>
          <a:pPr marL="57150" lvl="1" indent="-57150" algn="l" defTabSz="488950">
            <a:lnSpc>
              <a:spcPct val="90000"/>
            </a:lnSpc>
            <a:spcBef>
              <a:spcPct val="0"/>
            </a:spcBef>
            <a:spcAft>
              <a:spcPct val="15000"/>
            </a:spcAft>
            <a:buChar char="••"/>
          </a:pPr>
          <a:endParaRPr lang="es-ES" sz="1100" kern="1200" dirty="0"/>
        </a:p>
      </dsp:txBody>
      <dsp:txXfrm>
        <a:off x="6705864" y="1550012"/>
        <a:ext cx="1468903" cy="2131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68DD2-0DE4-4A58-9E73-208248CDA4F3}">
      <dsp:nvSpPr>
        <dsp:cNvPr id="0" name=""/>
        <dsp:cNvSpPr/>
      </dsp:nvSpPr>
      <dsp:spPr>
        <a:xfrm>
          <a:off x="241796" y="0"/>
          <a:ext cx="1810216" cy="605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s-ES" sz="1200" kern="1200" dirty="0" err="1" smtClean="0"/>
            <a:t>Start</a:t>
          </a:r>
          <a:r>
            <a:rPr lang="es-ES" sz="1200" kern="1200" dirty="0" smtClean="0"/>
            <a:t> panel- </a:t>
          </a:r>
          <a:r>
            <a:rPr lang="es-ES" sz="1200" kern="1200" dirty="0" err="1" smtClean="0"/>
            <a:t>How</a:t>
          </a:r>
          <a:r>
            <a:rPr lang="es-ES" sz="1200" kern="1200" dirty="0" smtClean="0"/>
            <a:t> </a:t>
          </a:r>
          <a:r>
            <a:rPr lang="es-ES" sz="1200" kern="1200" dirty="0" err="1" smtClean="0"/>
            <a:t>big</a:t>
          </a:r>
          <a:r>
            <a:rPr lang="es-ES" sz="1200" kern="1200" dirty="0" smtClean="0"/>
            <a:t> </a:t>
          </a:r>
          <a:r>
            <a:rPr lang="es-ES" sz="1200" kern="1200" dirty="0" err="1" smtClean="0"/>
            <a:t>is</a:t>
          </a:r>
          <a:r>
            <a:rPr lang="es-ES" sz="1200" kern="1200" dirty="0" smtClean="0"/>
            <a:t> </a:t>
          </a:r>
          <a:r>
            <a:rPr lang="es-ES" sz="1200" kern="1200" dirty="0" err="1" smtClean="0"/>
            <a:t>the</a:t>
          </a:r>
          <a:r>
            <a:rPr lang="es-ES" sz="1200" kern="1200" dirty="0" smtClean="0"/>
            <a:t> panel in </a:t>
          </a:r>
          <a:r>
            <a:rPr lang="es-ES" sz="1200" kern="1200" dirty="0" err="1" smtClean="0"/>
            <a:t>front</a:t>
          </a:r>
          <a:r>
            <a:rPr lang="es-ES" sz="1200" kern="1200" dirty="0" smtClean="0"/>
            <a:t> of </a:t>
          </a:r>
          <a:r>
            <a:rPr lang="es-ES" sz="1200" kern="1200" dirty="0" err="1" smtClean="0"/>
            <a:t>you</a:t>
          </a:r>
          <a:r>
            <a:rPr lang="es-ES" sz="1200" kern="1200" dirty="0" smtClean="0"/>
            <a:t>? </a:t>
          </a:r>
          <a:r>
            <a:rPr lang="es-ES" sz="1200" kern="1200" dirty="0" err="1" smtClean="0"/>
            <a:t>Is</a:t>
          </a:r>
          <a:r>
            <a:rPr lang="es-ES" sz="1200" kern="1200" dirty="0" smtClean="0"/>
            <a:t> </a:t>
          </a:r>
          <a:r>
            <a:rPr lang="es-ES" sz="1200" kern="1200" dirty="0" err="1" smtClean="0"/>
            <a:t>it</a:t>
          </a:r>
          <a:r>
            <a:rPr lang="es-ES" sz="1200" kern="1200" dirty="0" smtClean="0"/>
            <a:t> </a:t>
          </a:r>
          <a:r>
            <a:rPr lang="es-ES" sz="1200" kern="1200" dirty="0" err="1" smtClean="0"/>
            <a:t>too</a:t>
          </a:r>
          <a:r>
            <a:rPr lang="es-ES" sz="1200" kern="1200" dirty="0" smtClean="0"/>
            <a:t> </a:t>
          </a:r>
          <a:r>
            <a:rPr lang="es-ES" sz="1200" kern="1200" dirty="0" err="1" smtClean="0"/>
            <a:t>close</a:t>
          </a:r>
          <a:r>
            <a:rPr lang="es-ES" sz="1200" kern="1200" dirty="0" smtClean="0"/>
            <a:t> </a:t>
          </a:r>
          <a:r>
            <a:rPr lang="es-ES" sz="1200" kern="1200" dirty="0" err="1" smtClean="0"/>
            <a:t>or</a:t>
          </a:r>
          <a:r>
            <a:rPr lang="es-ES" sz="1200" kern="1200" dirty="0" smtClean="0"/>
            <a:t> </a:t>
          </a:r>
          <a:r>
            <a:rPr lang="es-ES" sz="1200" kern="1200" dirty="0" err="1" smtClean="0"/>
            <a:t>too</a:t>
          </a:r>
          <a:r>
            <a:rPr lang="es-ES" sz="1200" kern="1200" dirty="0" smtClean="0"/>
            <a:t> </a:t>
          </a:r>
          <a:r>
            <a:rPr lang="es-ES" sz="1200" kern="1200" dirty="0" err="1" smtClean="0"/>
            <a:t>far</a:t>
          </a:r>
          <a:r>
            <a:rPr lang="es-ES" sz="1200" kern="1200" dirty="0" smtClean="0"/>
            <a:t>?</a:t>
          </a:r>
          <a:endParaRPr lang="es-ES" sz="1200" kern="1200" dirty="0"/>
        </a:p>
      </dsp:txBody>
      <dsp:txXfrm>
        <a:off x="241796" y="0"/>
        <a:ext cx="1810216" cy="605809"/>
      </dsp:txXfrm>
    </dsp:sp>
    <dsp:sp modelId="{B311FB8B-57C8-4DC6-892C-7FA2D9607A25}">
      <dsp:nvSpPr>
        <dsp:cNvPr id="0" name=""/>
        <dsp:cNvSpPr/>
      </dsp:nvSpPr>
      <dsp:spPr>
        <a:xfrm>
          <a:off x="239949" y="659265"/>
          <a:ext cx="1810216" cy="760402"/>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smtClean="0"/>
            <a:t>Too</a:t>
          </a:r>
          <a:r>
            <a:rPr lang="es-ES" sz="1200" kern="1200" dirty="0" smtClean="0"/>
            <a:t> </a:t>
          </a:r>
          <a:r>
            <a:rPr lang="es-ES" sz="1200" kern="1200" dirty="0" err="1" smtClean="0"/>
            <a:t>big</a:t>
          </a:r>
          <a:endParaRPr lang="es-ES" sz="1200" kern="1200" dirty="0"/>
        </a:p>
        <a:p>
          <a:pPr marL="114300" lvl="1" indent="-114300" algn="l" defTabSz="533400">
            <a:lnSpc>
              <a:spcPct val="90000"/>
            </a:lnSpc>
            <a:spcBef>
              <a:spcPct val="0"/>
            </a:spcBef>
            <a:spcAft>
              <a:spcPct val="15000"/>
            </a:spcAft>
            <a:buChar char="••"/>
          </a:pPr>
          <a:r>
            <a:rPr lang="es-ES" sz="1200" kern="1200" dirty="0" err="1" smtClean="0"/>
            <a:t>Too</a:t>
          </a:r>
          <a:r>
            <a:rPr lang="es-ES" sz="1200" kern="1200" dirty="0" smtClean="0"/>
            <a:t> </a:t>
          </a:r>
          <a:r>
            <a:rPr lang="es-ES" sz="1200" kern="1200" dirty="0" err="1" smtClean="0"/>
            <a:t>close</a:t>
          </a:r>
          <a:endParaRPr lang="es-ES" sz="1200" kern="1200" dirty="0"/>
        </a:p>
      </dsp:txBody>
      <dsp:txXfrm>
        <a:off x="239949" y="659265"/>
        <a:ext cx="1810216" cy="760402"/>
      </dsp:txXfrm>
    </dsp:sp>
    <dsp:sp modelId="{96953796-5376-47A2-BC31-890CEB9672E7}">
      <dsp:nvSpPr>
        <dsp:cNvPr id="0" name=""/>
        <dsp:cNvSpPr/>
      </dsp:nvSpPr>
      <dsp:spPr>
        <a:xfrm>
          <a:off x="2204433" y="0"/>
          <a:ext cx="1810216" cy="605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Start Panel -What do you think it happens when you hit the buttons?</a:t>
          </a:r>
          <a:endParaRPr lang="es-ES" sz="1200" kern="1200" dirty="0"/>
        </a:p>
      </dsp:txBody>
      <dsp:txXfrm>
        <a:off x="2204433" y="0"/>
        <a:ext cx="1810216" cy="605809"/>
      </dsp:txXfrm>
    </dsp:sp>
    <dsp:sp modelId="{298B69EA-3D3C-40DC-8C8A-D1C2C8E849DB}">
      <dsp:nvSpPr>
        <dsp:cNvPr id="0" name=""/>
        <dsp:cNvSpPr/>
      </dsp:nvSpPr>
      <dsp:spPr>
        <a:xfrm>
          <a:off x="2224363" y="669152"/>
          <a:ext cx="1810216" cy="760402"/>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smtClean="0"/>
            <a:t>You</a:t>
          </a:r>
          <a:r>
            <a:rPr lang="es-ES" sz="1200" kern="1200" dirty="0" smtClean="0"/>
            <a:t> </a:t>
          </a:r>
          <a:r>
            <a:rPr lang="es-ES" sz="1200" kern="1200" dirty="0" err="1" smtClean="0"/>
            <a:t>will</a:t>
          </a:r>
          <a:r>
            <a:rPr lang="es-ES" sz="1200" kern="1200" dirty="0" smtClean="0"/>
            <a:t> </a:t>
          </a:r>
          <a:r>
            <a:rPr lang="es-ES" sz="1200" kern="1200" dirty="0" err="1" smtClean="0"/>
            <a:t>start</a:t>
          </a:r>
          <a:r>
            <a:rPr lang="es-ES" sz="1200" kern="1200" dirty="0" smtClean="0"/>
            <a:t> </a:t>
          </a:r>
          <a:r>
            <a:rPr lang="es-ES" sz="1200" kern="1200" dirty="0" err="1" smtClean="0"/>
            <a:t>the</a:t>
          </a:r>
          <a:r>
            <a:rPr lang="es-ES" sz="1200" kern="1200" dirty="0" smtClean="0"/>
            <a:t> </a:t>
          </a:r>
          <a:r>
            <a:rPr lang="es-ES" sz="1200" kern="1200" dirty="0" err="1" smtClean="0"/>
            <a:t>game</a:t>
          </a:r>
          <a:r>
            <a:rPr lang="es-ES" sz="1200" kern="1200" dirty="0" smtClean="0"/>
            <a:t>.</a:t>
          </a:r>
          <a:endParaRPr lang="es-ES" sz="1200" kern="1200" dirty="0"/>
        </a:p>
        <a:p>
          <a:pPr marL="114300" lvl="1" indent="-114300" algn="l" defTabSz="533400">
            <a:lnSpc>
              <a:spcPct val="90000"/>
            </a:lnSpc>
            <a:spcBef>
              <a:spcPct val="0"/>
            </a:spcBef>
            <a:spcAft>
              <a:spcPct val="15000"/>
            </a:spcAft>
            <a:buChar char="••"/>
          </a:pPr>
          <a:r>
            <a:rPr lang="es-ES" sz="1200" kern="1200" dirty="0" err="1" smtClean="0"/>
            <a:t>There</a:t>
          </a:r>
          <a:r>
            <a:rPr lang="es-ES" sz="1200" kern="1200" dirty="0" smtClean="0"/>
            <a:t> </a:t>
          </a:r>
          <a:r>
            <a:rPr lang="es-ES" sz="1200" kern="1200" dirty="0" err="1" smtClean="0"/>
            <a:t>is</a:t>
          </a:r>
          <a:r>
            <a:rPr lang="es-ES" sz="1200" kern="1200" dirty="0" smtClean="0"/>
            <a:t> no </a:t>
          </a:r>
          <a:r>
            <a:rPr lang="es-ES" sz="1200" kern="1200" dirty="0" err="1" smtClean="0"/>
            <a:t>exit</a:t>
          </a:r>
          <a:r>
            <a:rPr lang="es-ES" sz="1200" kern="1200" dirty="0" smtClean="0"/>
            <a:t> </a:t>
          </a:r>
          <a:r>
            <a:rPr lang="es-ES" sz="1200" kern="1200" dirty="0" err="1" smtClean="0"/>
            <a:t>button</a:t>
          </a:r>
          <a:r>
            <a:rPr lang="es-ES" sz="1200" kern="1200" dirty="0" smtClean="0"/>
            <a:t>.</a:t>
          </a:r>
          <a:endParaRPr lang="es-ES" sz="1200" kern="1200" dirty="0"/>
        </a:p>
      </dsp:txBody>
      <dsp:txXfrm>
        <a:off x="2224363" y="669152"/>
        <a:ext cx="1810216" cy="760402"/>
      </dsp:txXfrm>
    </dsp:sp>
    <dsp:sp modelId="{4821374F-E05B-4584-9B1F-AC4962F67637}">
      <dsp:nvSpPr>
        <dsp:cNvPr id="0" name=""/>
        <dsp:cNvSpPr/>
      </dsp:nvSpPr>
      <dsp:spPr>
        <a:xfrm>
          <a:off x="4250720" y="0"/>
          <a:ext cx="1810216" cy="605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s-ES" sz="1200" kern="1200" dirty="0" err="1" smtClean="0"/>
            <a:t>Restart</a:t>
          </a:r>
          <a:r>
            <a:rPr lang="es-ES" sz="1200" kern="1200" dirty="0" smtClean="0"/>
            <a:t> panel- </a:t>
          </a:r>
          <a:r>
            <a:rPr lang="es-ES" sz="1200" kern="1200" dirty="0" err="1" smtClean="0"/>
            <a:t>How</a:t>
          </a:r>
          <a:r>
            <a:rPr lang="es-ES" sz="1200" kern="1200" dirty="0" smtClean="0"/>
            <a:t> </a:t>
          </a:r>
          <a:r>
            <a:rPr lang="es-ES" sz="1200" kern="1200" dirty="0" err="1" smtClean="0"/>
            <a:t>big</a:t>
          </a:r>
          <a:r>
            <a:rPr lang="es-ES" sz="1200" kern="1200" dirty="0" smtClean="0"/>
            <a:t> </a:t>
          </a:r>
          <a:r>
            <a:rPr lang="es-ES" sz="1200" kern="1200" dirty="0" err="1" smtClean="0"/>
            <a:t>is</a:t>
          </a:r>
          <a:r>
            <a:rPr lang="es-ES" sz="1200" kern="1200" dirty="0" smtClean="0"/>
            <a:t> </a:t>
          </a:r>
          <a:r>
            <a:rPr lang="es-ES" sz="1200" kern="1200" dirty="0" err="1" smtClean="0"/>
            <a:t>the</a:t>
          </a:r>
          <a:r>
            <a:rPr lang="es-ES" sz="1200" kern="1200" dirty="0" smtClean="0"/>
            <a:t> panel in </a:t>
          </a:r>
          <a:r>
            <a:rPr lang="es-ES" sz="1200" kern="1200" dirty="0" err="1" smtClean="0"/>
            <a:t>front</a:t>
          </a:r>
          <a:r>
            <a:rPr lang="es-ES" sz="1200" kern="1200" dirty="0" smtClean="0"/>
            <a:t> of </a:t>
          </a:r>
          <a:r>
            <a:rPr lang="es-ES" sz="1200" kern="1200" dirty="0" err="1" smtClean="0"/>
            <a:t>you</a:t>
          </a:r>
          <a:r>
            <a:rPr lang="es-ES" sz="1200" kern="1200" dirty="0" smtClean="0"/>
            <a:t>? </a:t>
          </a:r>
          <a:r>
            <a:rPr lang="es-ES" sz="1200" kern="1200" dirty="0" err="1" smtClean="0"/>
            <a:t>Is</a:t>
          </a:r>
          <a:r>
            <a:rPr lang="es-ES" sz="1200" kern="1200" dirty="0" smtClean="0"/>
            <a:t> </a:t>
          </a:r>
          <a:r>
            <a:rPr lang="es-ES" sz="1200" kern="1200" dirty="0" err="1" smtClean="0"/>
            <a:t>it</a:t>
          </a:r>
          <a:r>
            <a:rPr lang="es-ES" sz="1200" kern="1200" dirty="0" smtClean="0"/>
            <a:t> </a:t>
          </a:r>
          <a:r>
            <a:rPr lang="es-ES" sz="1200" kern="1200" dirty="0" err="1" smtClean="0"/>
            <a:t>too</a:t>
          </a:r>
          <a:r>
            <a:rPr lang="es-ES" sz="1200" kern="1200" dirty="0" smtClean="0"/>
            <a:t> </a:t>
          </a:r>
          <a:r>
            <a:rPr lang="es-ES" sz="1200" kern="1200" dirty="0" err="1" smtClean="0"/>
            <a:t>close</a:t>
          </a:r>
          <a:r>
            <a:rPr lang="es-ES" sz="1200" kern="1200" dirty="0" smtClean="0"/>
            <a:t> </a:t>
          </a:r>
          <a:r>
            <a:rPr lang="es-ES" sz="1200" kern="1200" dirty="0" err="1" smtClean="0"/>
            <a:t>or</a:t>
          </a:r>
          <a:r>
            <a:rPr lang="es-ES" sz="1200" kern="1200" dirty="0" smtClean="0"/>
            <a:t> </a:t>
          </a:r>
          <a:r>
            <a:rPr lang="es-ES" sz="1200" kern="1200" dirty="0" err="1" smtClean="0"/>
            <a:t>too</a:t>
          </a:r>
          <a:r>
            <a:rPr lang="es-ES" sz="1200" kern="1200" dirty="0" smtClean="0"/>
            <a:t> </a:t>
          </a:r>
          <a:r>
            <a:rPr lang="es-ES" sz="1200" kern="1200" dirty="0" err="1" smtClean="0"/>
            <a:t>far</a:t>
          </a:r>
          <a:endParaRPr lang="es-ES" sz="1200" kern="1200" dirty="0"/>
        </a:p>
      </dsp:txBody>
      <dsp:txXfrm>
        <a:off x="4250720" y="0"/>
        <a:ext cx="1810216" cy="605809"/>
      </dsp:txXfrm>
    </dsp:sp>
    <dsp:sp modelId="{93E3E277-9CCD-4ED5-A2CB-2B91C15471A1}">
      <dsp:nvSpPr>
        <dsp:cNvPr id="0" name=""/>
        <dsp:cNvSpPr/>
      </dsp:nvSpPr>
      <dsp:spPr>
        <a:xfrm>
          <a:off x="4250720" y="679034"/>
          <a:ext cx="1810216" cy="760402"/>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smtClean="0"/>
            <a:t>Size</a:t>
          </a:r>
          <a:r>
            <a:rPr lang="es-ES" sz="1200" kern="1200" dirty="0" smtClean="0"/>
            <a:t> </a:t>
          </a:r>
          <a:r>
            <a:rPr lang="es-ES" sz="1200" kern="1200" dirty="0" err="1" smtClean="0"/>
            <a:t>is</a:t>
          </a:r>
          <a:r>
            <a:rPr lang="es-ES" sz="1200" kern="1200" dirty="0" smtClean="0"/>
            <a:t> ok</a:t>
          </a:r>
          <a:endParaRPr lang="es-ES" sz="1200" kern="1200" dirty="0"/>
        </a:p>
        <a:p>
          <a:pPr marL="114300" lvl="1" indent="-114300" algn="l" defTabSz="533400">
            <a:lnSpc>
              <a:spcPct val="90000"/>
            </a:lnSpc>
            <a:spcBef>
              <a:spcPct val="0"/>
            </a:spcBef>
            <a:spcAft>
              <a:spcPct val="15000"/>
            </a:spcAft>
            <a:buChar char="••"/>
          </a:pPr>
          <a:r>
            <a:rPr lang="es-ES" sz="1200" kern="1200" dirty="0" err="1" smtClean="0"/>
            <a:t>Is</a:t>
          </a:r>
          <a:r>
            <a:rPr lang="es-ES" sz="1200" kern="1200" dirty="0" smtClean="0"/>
            <a:t> </a:t>
          </a:r>
          <a:r>
            <a:rPr lang="es-ES" sz="1200" kern="1200" dirty="0" err="1" smtClean="0"/>
            <a:t>too</a:t>
          </a:r>
          <a:r>
            <a:rPr lang="es-ES" sz="1200" kern="1200" dirty="0" smtClean="0"/>
            <a:t> </a:t>
          </a:r>
          <a:r>
            <a:rPr lang="es-ES" sz="1200" kern="1200" dirty="0" err="1" smtClean="0"/>
            <a:t>high</a:t>
          </a:r>
          <a:endParaRPr lang="es-ES" sz="1200" kern="1200" dirty="0"/>
        </a:p>
      </dsp:txBody>
      <dsp:txXfrm>
        <a:off x="4250720" y="679034"/>
        <a:ext cx="1810216" cy="760402"/>
      </dsp:txXfrm>
    </dsp:sp>
    <dsp:sp modelId="{7C5374AE-67F7-42A9-8E6C-060938879155}">
      <dsp:nvSpPr>
        <dsp:cNvPr id="0" name=""/>
        <dsp:cNvSpPr/>
      </dsp:nvSpPr>
      <dsp:spPr>
        <a:xfrm>
          <a:off x="6196963" y="0"/>
          <a:ext cx="1810216" cy="605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Restart Panel -What do you think it happens when you hit the buttons?</a:t>
          </a:r>
          <a:endParaRPr lang="es-ES" sz="1200" kern="1200" dirty="0"/>
        </a:p>
      </dsp:txBody>
      <dsp:txXfrm>
        <a:off x="6196963" y="0"/>
        <a:ext cx="1810216" cy="605809"/>
      </dsp:txXfrm>
    </dsp:sp>
    <dsp:sp modelId="{2689B86A-85C2-487A-8B87-1A343688EB25}">
      <dsp:nvSpPr>
        <dsp:cNvPr id="0" name=""/>
        <dsp:cNvSpPr/>
      </dsp:nvSpPr>
      <dsp:spPr>
        <a:xfrm>
          <a:off x="6188720" y="655417"/>
          <a:ext cx="1810216" cy="760402"/>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smtClean="0"/>
            <a:t>Will</a:t>
          </a:r>
          <a:r>
            <a:rPr lang="es-ES" sz="1200" kern="1200" dirty="0" smtClean="0"/>
            <a:t> restar </a:t>
          </a:r>
          <a:r>
            <a:rPr lang="es-ES" sz="1200" kern="1200" dirty="0" err="1" smtClean="0"/>
            <a:t>the</a:t>
          </a:r>
          <a:r>
            <a:rPr lang="es-ES" sz="1200" kern="1200" dirty="0" smtClean="0"/>
            <a:t> </a:t>
          </a:r>
          <a:r>
            <a:rPr lang="es-ES" sz="1200" kern="1200" dirty="0" err="1" smtClean="0"/>
            <a:t>game</a:t>
          </a:r>
          <a:r>
            <a:rPr lang="es-ES" sz="1200" kern="1200" dirty="0" smtClean="0"/>
            <a:t>.</a:t>
          </a:r>
          <a:endParaRPr lang="es-ES" sz="1200" kern="1200" dirty="0"/>
        </a:p>
        <a:p>
          <a:pPr marL="114300" lvl="1" indent="-114300" algn="l" defTabSz="533400">
            <a:lnSpc>
              <a:spcPct val="90000"/>
            </a:lnSpc>
            <a:spcBef>
              <a:spcPct val="0"/>
            </a:spcBef>
            <a:spcAft>
              <a:spcPct val="15000"/>
            </a:spcAft>
            <a:buChar char="••"/>
          </a:pPr>
          <a:r>
            <a:rPr lang="es-ES" sz="1200" kern="1200" dirty="0" err="1" smtClean="0"/>
            <a:t>There</a:t>
          </a:r>
          <a:r>
            <a:rPr lang="es-ES" sz="1200" kern="1200" dirty="0" smtClean="0"/>
            <a:t> </a:t>
          </a:r>
          <a:r>
            <a:rPr lang="es-ES" sz="1200" kern="1200" dirty="0" err="1" smtClean="0"/>
            <a:t>is</a:t>
          </a:r>
          <a:r>
            <a:rPr lang="es-ES" sz="1200" kern="1200" dirty="0" smtClean="0"/>
            <a:t> no </a:t>
          </a:r>
          <a:r>
            <a:rPr lang="es-ES" sz="1200" kern="1200" dirty="0" err="1" smtClean="0"/>
            <a:t>exit</a:t>
          </a:r>
          <a:r>
            <a:rPr lang="es-ES" sz="1200" kern="1200" dirty="0" smtClean="0"/>
            <a:t> </a:t>
          </a:r>
          <a:r>
            <a:rPr lang="es-ES" sz="1200" kern="1200" dirty="0" err="1" smtClean="0"/>
            <a:t>button</a:t>
          </a:r>
          <a:endParaRPr lang="es-ES" sz="1200" kern="1200" dirty="0"/>
        </a:p>
      </dsp:txBody>
      <dsp:txXfrm>
        <a:off x="6188720" y="655417"/>
        <a:ext cx="1810216" cy="7604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D8352-BB08-47CA-87FF-8ABD4B4B64E1}">
      <dsp:nvSpPr>
        <dsp:cNvPr id="0" name=""/>
        <dsp:cNvSpPr/>
      </dsp:nvSpPr>
      <dsp:spPr>
        <a:xfrm>
          <a:off x="2126" y="102864"/>
          <a:ext cx="2073231" cy="600771"/>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Did you feel the speed was too slow or too fast?</a:t>
          </a:r>
          <a:endParaRPr lang="es-ES" sz="1200" kern="1200" dirty="0"/>
        </a:p>
      </dsp:txBody>
      <dsp:txXfrm>
        <a:off x="2126" y="102864"/>
        <a:ext cx="2073231" cy="600771"/>
      </dsp:txXfrm>
    </dsp:sp>
    <dsp:sp modelId="{8A7F5E96-BC00-40FD-BE3E-B4AA4A8246A6}">
      <dsp:nvSpPr>
        <dsp:cNvPr id="0" name=""/>
        <dsp:cNvSpPr/>
      </dsp:nvSpPr>
      <dsp:spPr>
        <a:xfrm>
          <a:off x="10357" y="832419"/>
          <a:ext cx="2073231" cy="868801"/>
        </a:xfrm>
        <a:prstGeom prst="rect">
          <a:avLst/>
        </a:prstGeom>
        <a:solidFill>
          <a:schemeClr val="lt1">
            <a:alpha val="90000"/>
            <a:tint val="4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smtClean="0"/>
            <a:t>Too</a:t>
          </a:r>
          <a:r>
            <a:rPr lang="es-ES" sz="1200" kern="1200" dirty="0" smtClean="0"/>
            <a:t> </a:t>
          </a:r>
          <a:r>
            <a:rPr lang="es-ES" sz="1200" kern="1200" dirty="0" err="1" smtClean="0"/>
            <a:t>Fast</a:t>
          </a:r>
          <a:endParaRPr lang="es-ES" sz="1200" kern="1200" dirty="0"/>
        </a:p>
        <a:p>
          <a:pPr marL="114300" lvl="1" indent="-114300" algn="l" defTabSz="533400">
            <a:lnSpc>
              <a:spcPct val="90000"/>
            </a:lnSpc>
            <a:spcBef>
              <a:spcPct val="0"/>
            </a:spcBef>
            <a:spcAft>
              <a:spcPct val="15000"/>
            </a:spcAft>
            <a:buChar char="••"/>
          </a:pPr>
          <a:r>
            <a:rPr lang="es-ES" sz="1200" kern="1200" dirty="0" err="1" smtClean="0"/>
            <a:t>It</a:t>
          </a:r>
          <a:r>
            <a:rPr lang="es-ES" sz="1200" kern="1200" dirty="0" smtClean="0"/>
            <a:t> </a:t>
          </a:r>
          <a:r>
            <a:rPr lang="es-ES" sz="1200" kern="1200" dirty="0" err="1" smtClean="0"/>
            <a:t>is</a:t>
          </a:r>
          <a:r>
            <a:rPr lang="es-ES" sz="1200" kern="1200" dirty="0" smtClean="0"/>
            <a:t> ok, </a:t>
          </a:r>
          <a:r>
            <a:rPr lang="es-ES" sz="1200" kern="1200" dirty="0" err="1" smtClean="0"/>
            <a:t>maybe</a:t>
          </a:r>
          <a:r>
            <a:rPr lang="es-ES" sz="1200" kern="1200" dirty="0" smtClean="0"/>
            <a:t> </a:t>
          </a:r>
          <a:r>
            <a:rPr lang="es-ES" sz="1200" kern="1200" dirty="0" err="1" smtClean="0"/>
            <a:t>it’s</a:t>
          </a:r>
          <a:r>
            <a:rPr lang="es-ES" sz="1200" kern="1200" dirty="0" smtClean="0"/>
            <a:t> a Little </a:t>
          </a:r>
          <a:r>
            <a:rPr lang="es-ES" sz="1200" kern="1200" dirty="0" err="1" smtClean="0"/>
            <a:t>too</a:t>
          </a:r>
          <a:r>
            <a:rPr lang="es-ES" sz="1200" kern="1200" dirty="0" smtClean="0"/>
            <a:t> </a:t>
          </a:r>
          <a:r>
            <a:rPr lang="es-ES" sz="1200" kern="1200" dirty="0" err="1" smtClean="0"/>
            <a:t>fast</a:t>
          </a:r>
          <a:r>
            <a:rPr lang="es-ES" sz="1200" kern="1200" dirty="0" smtClean="0"/>
            <a:t>.</a:t>
          </a:r>
          <a:endParaRPr lang="es-ES" sz="1200" kern="1200" dirty="0"/>
        </a:p>
      </dsp:txBody>
      <dsp:txXfrm>
        <a:off x="10357" y="832419"/>
        <a:ext cx="2073231" cy="868801"/>
      </dsp:txXfrm>
    </dsp:sp>
    <dsp:sp modelId="{96AAF2A7-6B53-417E-80DC-C93504CEC20E}">
      <dsp:nvSpPr>
        <dsp:cNvPr id="0" name=""/>
        <dsp:cNvSpPr/>
      </dsp:nvSpPr>
      <dsp:spPr>
        <a:xfrm>
          <a:off x="2365610" y="102864"/>
          <a:ext cx="2073231" cy="600771"/>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Did you experience any discomfort?</a:t>
          </a:r>
          <a:endParaRPr lang="es-ES" sz="1200" kern="1200" dirty="0"/>
        </a:p>
      </dsp:txBody>
      <dsp:txXfrm>
        <a:off x="2365610" y="102864"/>
        <a:ext cx="2073231" cy="600771"/>
      </dsp:txXfrm>
    </dsp:sp>
    <dsp:sp modelId="{BB6571D5-E10F-404C-B98C-F6CC5F2095D4}">
      <dsp:nvSpPr>
        <dsp:cNvPr id="0" name=""/>
        <dsp:cNvSpPr/>
      </dsp:nvSpPr>
      <dsp:spPr>
        <a:xfrm>
          <a:off x="2365610" y="832419"/>
          <a:ext cx="2073231" cy="868801"/>
        </a:xfrm>
        <a:prstGeom prst="rect">
          <a:avLst/>
        </a:prstGeom>
        <a:solidFill>
          <a:schemeClr val="lt1">
            <a:alpha val="90000"/>
            <a:tint val="4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smtClean="0"/>
            <a:t>Yes, </a:t>
          </a:r>
          <a:r>
            <a:rPr lang="es-ES" sz="1100" kern="1200" dirty="0" err="1" smtClean="0"/>
            <a:t>experienced</a:t>
          </a:r>
          <a:r>
            <a:rPr lang="es-ES" sz="1100" kern="1200" dirty="0" smtClean="0"/>
            <a:t> </a:t>
          </a:r>
          <a:r>
            <a:rPr lang="es-ES" sz="1100" kern="1200" dirty="0" err="1" smtClean="0"/>
            <a:t>some</a:t>
          </a:r>
          <a:r>
            <a:rPr lang="es-ES" sz="1100" kern="1200" dirty="0" smtClean="0"/>
            <a:t> nausea at </a:t>
          </a:r>
          <a:r>
            <a:rPr lang="es-ES" sz="1100" kern="1200" dirty="0" err="1" smtClean="0"/>
            <a:t>the</a:t>
          </a:r>
          <a:r>
            <a:rPr lang="es-ES" sz="1100" kern="1200" dirty="0" smtClean="0"/>
            <a:t> </a:t>
          </a:r>
          <a:r>
            <a:rPr lang="es-ES" sz="1100" kern="1200" dirty="0" err="1" smtClean="0"/>
            <a:t>end</a:t>
          </a:r>
          <a:r>
            <a:rPr lang="es-ES" sz="1100" kern="1200" dirty="0" smtClean="0"/>
            <a:t>.</a:t>
          </a:r>
          <a:endParaRPr lang="es-ES" sz="1100" kern="1200" dirty="0"/>
        </a:p>
        <a:p>
          <a:pPr marL="57150" lvl="1" indent="-57150" algn="l" defTabSz="488950">
            <a:lnSpc>
              <a:spcPct val="90000"/>
            </a:lnSpc>
            <a:spcBef>
              <a:spcPct val="0"/>
            </a:spcBef>
            <a:spcAft>
              <a:spcPct val="15000"/>
            </a:spcAft>
            <a:buChar char="••"/>
          </a:pPr>
          <a:r>
            <a:rPr lang="es-ES" sz="1100" kern="1200" dirty="0" smtClean="0"/>
            <a:t>No</a:t>
          </a:r>
          <a:endParaRPr lang="es-ES" sz="1100" kern="1200" dirty="0"/>
        </a:p>
        <a:p>
          <a:pPr marL="57150" lvl="1" indent="-57150" algn="l" defTabSz="488950">
            <a:lnSpc>
              <a:spcPct val="90000"/>
            </a:lnSpc>
            <a:spcBef>
              <a:spcPct val="0"/>
            </a:spcBef>
            <a:spcAft>
              <a:spcPct val="15000"/>
            </a:spcAft>
            <a:buChar char="••"/>
          </a:pPr>
          <a:endParaRPr lang="es-ES" sz="1100" kern="1200" dirty="0"/>
        </a:p>
      </dsp:txBody>
      <dsp:txXfrm>
        <a:off x="2365610" y="832419"/>
        <a:ext cx="2073231" cy="868801"/>
      </dsp:txXfrm>
    </dsp:sp>
    <dsp:sp modelId="{0532330A-82EA-4D62-900E-0555E56FA5F6}">
      <dsp:nvSpPr>
        <dsp:cNvPr id="0" name=""/>
        <dsp:cNvSpPr/>
      </dsp:nvSpPr>
      <dsp:spPr>
        <a:xfrm>
          <a:off x="4729094" y="102864"/>
          <a:ext cx="2073231" cy="600771"/>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Have you felt uncomfortably close or far away from game objects?</a:t>
          </a:r>
          <a:endParaRPr lang="es-ES" sz="1200" kern="1200" dirty="0"/>
        </a:p>
      </dsp:txBody>
      <dsp:txXfrm>
        <a:off x="4729094" y="102864"/>
        <a:ext cx="2073231" cy="600771"/>
      </dsp:txXfrm>
    </dsp:sp>
    <dsp:sp modelId="{7643E120-E5C2-4D43-B78D-D491B8F16B7F}">
      <dsp:nvSpPr>
        <dsp:cNvPr id="0" name=""/>
        <dsp:cNvSpPr/>
      </dsp:nvSpPr>
      <dsp:spPr>
        <a:xfrm>
          <a:off x="4729094" y="832419"/>
          <a:ext cx="2073231" cy="868801"/>
        </a:xfrm>
        <a:prstGeom prst="rect">
          <a:avLst/>
        </a:prstGeom>
        <a:solidFill>
          <a:schemeClr val="lt1">
            <a:alpha val="90000"/>
            <a:tint val="4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s-ES" sz="1100" kern="1200" dirty="0" smtClean="0"/>
            <a:t>No</a:t>
          </a:r>
          <a:endParaRPr lang="es-ES" sz="1100" kern="1200" dirty="0"/>
        </a:p>
      </dsp:txBody>
      <dsp:txXfrm>
        <a:off x="4729094" y="832419"/>
        <a:ext cx="2073231" cy="8688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6B726-E04C-4951-A530-4708C9AAFE40}">
      <dsp:nvSpPr>
        <dsp:cNvPr id="0" name=""/>
        <dsp:cNvSpPr/>
      </dsp:nvSpPr>
      <dsp:spPr>
        <a:xfrm>
          <a:off x="2464" y="442824"/>
          <a:ext cx="2402978" cy="519811"/>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s-ES" sz="1200" kern="1200" dirty="0" err="1" smtClean="0"/>
            <a:t>Was</a:t>
          </a:r>
          <a:r>
            <a:rPr lang="es-ES" sz="1200" kern="1200" dirty="0" smtClean="0"/>
            <a:t> </a:t>
          </a:r>
          <a:r>
            <a:rPr lang="es-ES" sz="1200" kern="1200" dirty="0" err="1" smtClean="0"/>
            <a:t>the</a:t>
          </a:r>
          <a:r>
            <a:rPr lang="es-ES" sz="1200" kern="1200" dirty="0" smtClean="0"/>
            <a:t> </a:t>
          </a:r>
          <a:r>
            <a:rPr lang="es-ES" sz="1200" kern="1200" dirty="0" err="1" smtClean="0"/>
            <a:t>game</a:t>
          </a:r>
          <a:r>
            <a:rPr lang="es-ES" sz="1200" kern="1200" dirty="0" smtClean="0"/>
            <a:t> </a:t>
          </a:r>
          <a:r>
            <a:rPr lang="es-ES" sz="1200" kern="1200" dirty="0" err="1" smtClean="0"/>
            <a:t>fun</a:t>
          </a:r>
          <a:r>
            <a:rPr lang="es-ES" sz="1200" kern="1200" dirty="0" smtClean="0"/>
            <a:t> to </a:t>
          </a:r>
          <a:r>
            <a:rPr lang="es-ES" sz="1200" kern="1200" dirty="0" err="1" smtClean="0"/>
            <a:t>play</a:t>
          </a:r>
          <a:r>
            <a:rPr lang="es-ES" sz="1200" kern="1200" dirty="0" smtClean="0"/>
            <a:t>?</a:t>
          </a:r>
          <a:endParaRPr lang="es-ES" sz="1200" kern="1200" dirty="0"/>
        </a:p>
      </dsp:txBody>
      <dsp:txXfrm>
        <a:off x="2464" y="442824"/>
        <a:ext cx="2402978" cy="519811"/>
      </dsp:txXfrm>
    </dsp:sp>
    <dsp:sp modelId="{E5E7BF5A-2C0B-4064-AB8E-E236BAA929A4}">
      <dsp:nvSpPr>
        <dsp:cNvPr id="0" name=""/>
        <dsp:cNvSpPr/>
      </dsp:nvSpPr>
      <dsp:spPr>
        <a:xfrm>
          <a:off x="2464" y="1106728"/>
          <a:ext cx="2402978" cy="1531398"/>
        </a:xfrm>
        <a:prstGeom prst="rect">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s-ES" sz="1200" kern="1200" dirty="0" smtClean="0"/>
            <a:t>Yes. Rules are </a:t>
          </a:r>
          <a:r>
            <a:rPr lang="es-ES" sz="1200" kern="1200" dirty="0" err="1" smtClean="0"/>
            <a:t>very</a:t>
          </a:r>
          <a:r>
            <a:rPr lang="es-ES" sz="1200" kern="1200" dirty="0" smtClean="0"/>
            <a:t> </a:t>
          </a:r>
          <a:r>
            <a:rPr lang="es-ES" sz="1200" kern="1200" dirty="0" err="1" smtClean="0"/>
            <a:t>easy</a:t>
          </a:r>
          <a:r>
            <a:rPr lang="es-ES" sz="1200" kern="1200" dirty="0" smtClean="0"/>
            <a:t>.</a:t>
          </a:r>
          <a:endParaRPr lang="es-ES" sz="1200" kern="1200" dirty="0"/>
        </a:p>
        <a:p>
          <a:pPr marL="114300" lvl="1" indent="-114300" algn="l" defTabSz="533400">
            <a:lnSpc>
              <a:spcPct val="90000"/>
            </a:lnSpc>
            <a:spcBef>
              <a:spcPct val="0"/>
            </a:spcBef>
            <a:spcAft>
              <a:spcPct val="15000"/>
            </a:spcAft>
            <a:buChar char="••"/>
          </a:pPr>
          <a:r>
            <a:rPr lang="es-ES" sz="1200" kern="1200" dirty="0" smtClean="0"/>
            <a:t>Yes </a:t>
          </a:r>
          <a:r>
            <a:rPr lang="es-ES" sz="1200" kern="1200" dirty="0" err="1" smtClean="0"/>
            <a:t>but</a:t>
          </a:r>
          <a:r>
            <a:rPr lang="es-ES" sz="1200" kern="1200" dirty="0" smtClean="0"/>
            <a:t> </a:t>
          </a:r>
          <a:r>
            <a:rPr lang="es-ES" sz="1200" kern="1200" dirty="0" err="1" smtClean="0"/>
            <a:t>it</a:t>
          </a:r>
          <a:r>
            <a:rPr lang="es-ES" sz="1200" kern="1200" dirty="0" smtClean="0"/>
            <a:t> </a:t>
          </a:r>
          <a:r>
            <a:rPr lang="es-ES" sz="1200" kern="1200" dirty="0" err="1" smtClean="0"/>
            <a:t>is</a:t>
          </a:r>
          <a:r>
            <a:rPr lang="es-ES" sz="1200" kern="1200" dirty="0" smtClean="0"/>
            <a:t> </a:t>
          </a:r>
          <a:r>
            <a:rPr lang="es-ES" sz="1200" kern="1200" dirty="0" err="1" smtClean="0"/>
            <a:t>weird</a:t>
          </a:r>
          <a:r>
            <a:rPr lang="es-ES" sz="1200" kern="1200" dirty="0" smtClean="0"/>
            <a:t> </a:t>
          </a:r>
          <a:r>
            <a:rPr lang="es-ES" sz="1200" kern="1200" dirty="0" err="1" smtClean="0"/>
            <a:t>not</a:t>
          </a:r>
          <a:r>
            <a:rPr lang="es-ES" sz="1200" kern="1200" dirty="0" smtClean="0"/>
            <a:t> </a:t>
          </a:r>
          <a:r>
            <a:rPr lang="es-ES" sz="1200" kern="1200" dirty="0" err="1" smtClean="0"/>
            <a:t>having</a:t>
          </a:r>
          <a:r>
            <a:rPr lang="es-ES" sz="1200" kern="1200" dirty="0" smtClean="0"/>
            <a:t> a </a:t>
          </a:r>
          <a:r>
            <a:rPr lang="es-ES" sz="1200" kern="1200" dirty="0" err="1" smtClean="0"/>
            <a:t>controller</a:t>
          </a:r>
          <a:r>
            <a:rPr lang="es-ES" sz="1200" kern="1200" dirty="0" smtClean="0"/>
            <a:t>.</a:t>
          </a:r>
          <a:endParaRPr lang="es-ES" sz="1200" kern="1200" dirty="0"/>
        </a:p>
        <a:p>
          <a:pPr marL="114300" lvl="1" indent="-114300" algn="l" defTabSz="533400">
            <a:lnSpc>
              <a:spcPct val="90000"/>
            </a:lnSpc>
            <a:spcBef>
              <a:spcPct val="0"/>
            </a:spcBef>
            <a:spcAft>
              <a:spcPct val="15000"/>
            </a:spcAft>
            <a:buChar char="••"/>
          </a:pPr>
          <a:r>
            <a:rPr lang="es-ES" sz="1200" kern="1200" dirty="0" smtClean="0"/>
            <a:t>I </a:t>
          </a:r>
          <a:r>
            <a:rPr lang="es-ES" sz="1200" kern="1200" dirty="0" err="1" smtClean="0"/>
            <a:t>don’t</a:t>
          </a:r>
          <a:r>
            <a:rPr lang="es-ES" sz="1200" kern="1200" dirty="0" smtClean="0"/>
            <a:t> </a:t>
          </a:r>
          <a:r>
            <a:rPr lang="es-ES" sz="1200" kern="1200" dirty="0" err="1" smtClean="0"/>
            <a:t>like</a:t>
          </a:r>
          <a:r>
            <a:rPr lang="es-ES" sz="1200" kern="1200" dirty="0" smtClean="0"/>
            <a:t> </a:t>
          </a:r>
          <a:r>
            <a:rPr lang="es-ES" sz="1200" kern="1200" dirty="0" err="1" smtClean="0"/>
            <a:t>the</a:t>
          </a:r>
          <a:r>
            <a:rPr lang="es-ES" sz="1200" kern="1200" dirty="0" smtClean="0"/>
            <a:t> 3D </a:t>
          </a:r>
          <a:r>
            <a:rPr lang="es-ES" sz="1200" kern="1200" dirty="0" err="1" smtClean="0"/>
            <a:t>orbs</a:t>
          </a:r>
          <a:r>
            <a:rPr lang="es-ES" sz="1200" kern="1200" dirty="0" smtClean="0"/>
            <a:t> are </a:t>
          </a:r>
          <a:r>
            <a:rPr lang="es-ES" sz="1200" kern="1200" dirty="0" err="1" smtClean="0"/>
            <a:t>now</a:t>
          </a:r>
          <a:r>
            <a:rPr lang="es-ES" sz="1200" kern="1200" dirty="0" smtClean="0"/>
            <a:t> </a:t>
          </a:r>
          <a:r>
            <a:rPr lang="es-ES" sz="1200" kern="1200" dirty="0" err="1" smtClean="0"/>
            <a:t>eyeballs</a:t>
          </a:r>
          <a:r>
            <a:rPr lang="es-ES" sz="1200" kern="1200" dirty="0" smtClean="0"/>
            <a:t>.</a:t>
          </a:r>
          <a:endParaRPr lang="es-ES" sz="1200" kern="1200" dirty="0"/>
        </a:p>
      </dsp:txBody>
      <dsp:txXfrm>
        <a:off x="2464" y="1106728"/>
        <a:ext cx="2402978" cy="1531398"/>
      </dsp:txXfrm>
    </dsp:sp>
    <dsp:sp modelId="{6E0C1CA4-729A-4FDF-8288-9C72AFDA20DF}">
      <dsp:nvSpPr>
        <dsp:cNvPr id="0" name=""/>
        <dsp:cNvSpPr/>
      </dsp:nvSpPr>
      <dsp:spPr>
        <a:xfrm>
          <a:off x="2741860" y="442824"/>
          <a:ext cx="2402978" cy="519811"/>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s-ES" sz="1200" kern="1200" dirty="0" err="1" smtClean="0"/>
            <a:t>How</a:t>
          </a:r>
          <a:r>
            <a:rPr lang="es-ES" sz="1200" kern="1200" dirty="0" smtClean="0"/>
            <a:t> </a:t>
          </a:r>
          <a:r>
            <a:rPr lang="es-ES" sz="1200" kern="1200" dirty="0" err="1" smtClean="0"/>
            <a:t>would</a:t>
          </a:r>
          <a:r>
            <a:rPr lang="es-ES" sz="1200" kern="1200" dirty="0" smtClean="0"/>
            <a:t> </a:t>
          </a:r>
          <a:r>
            <a:rPr lang="es-ES" sz="1200" kern="1200" dirty="0" err="1" smtClean="0"/>
            <a:t>you</a:t>
          </a:r>
          <a:r>
            <a:rPr lang="es-ES" sz="1200" kern="1200" dirty="0" smtClean="0"/>
            <a:t> </a:t>
          </a:r>
          <a:r>
            <a:rPr lang="es-ES" sz="1200" kern="1200" dirty="0" err="1" smtClean="0"/>
            <a:t>judge</a:t>
          </a:r>
          <a:r>
            <a:rPr lang="es-ES" sz="1200" kern="1200" dirty="0" smtClean="0"/>
            <a:t> </a:t>
          </a:r>
          <a:r>
            <a:rPr lang="es-ES" sz="1200" kern="1200" dirty="0" err="1" smtClean="0"/>
            <a:t>the</a:t>
          </a:r>
          <a:r>
            <a:rPr lang="es-ES" sz="1200" kern="1200" dirty="0" smtClean="0"/>
            <a:t> </a:t>
          </a:r>
          <a:r>
            <a:rPr lang="es-ES" sz="1200" kern="1200" dirty="0" err="1" smtClean="0"/>
            <a:t>difficulty</a:t>
          </a:r>
          <a:r>
            <a:rPr lang="es-ES" sz="1200" kern="1200" dirty="0" smtClean="0"/>
            <a:t> of </a:t>
          </a:r>
          <a:r>
            <a:rPr lang="es-ES" sz="1200" kern="1200" dirty="0" err="1" smtClean="0"/>
            <a:t>the</a:t>
          </a:r>
          <a:r>
            <a:rPr lang="es-ES" sz="1200" kern="1200" dirty="0" smtClean="0"/>
            <a:t> </a:t>
          </a:r>
          <a:r>
            <a:rPr lang="es-ES" sz="1200" kern="1200" dirty="0" err="1" smtClean="0"/>
            <a:t>puzzle</a:t>
          </a:r>
          <a:r>
            <a:rPr lang="es-ES" sz="1200" kern="1200" dirty="0" smtClean="0"/>
            <a:t>?</a:t>
          </a:r>
          <a:endParaRPr lang="es-ES" sz="1200" kern="1200" dirty="0"/>
        </a:p>
      </dsp:txBody>
      <dsp:txXfrm>
        <a:off x="2741860" y="442824"/>
        <a:ext cx="2402978" cy="519811"/>
      </dsp:txXfrm>
    </dsp:sp>
    <dsp:sp modelId="{FF3951EF-8FD5-46C0-8207-F63AE827BF5C}">
      <dsp:nvSpPr>
        <dsp:cNvPr id="0" name=""/>
        <dsp:cNvSpPr/>
      </dsp:nvSpPr>
      <dsp:spPr>
        <a:xfrm>
          <a:off x="2741860" y="1106728"/>
          <a:ext cx="2402978" cy="1531398"/>
        </a:xfrm>
        <a:prstGeom prst="rect">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smtClean="0"/>
            <a:t>The</a:t>
          </a:r>
          <a:r>
            <a:rPr lang="es-ES" sz="1200" kern="1200" dirty="0" smtClean="0"/>
            <a:t> </a:t>
          </a:r>
          <a:r>
            <a:rPr lang="es-ES" sz="1200" kern="1200" dirty="0" err="1" smtClean="0"/>
            <a:t>orbs</a:t>
          </a:r>
          <a:r>
            <a:rPr lang="es-ES" sz="1200" kern="1200" dirty="0" smtClean="0"/>
            <a:t> </a:t>
          </a:r>
          <a:r>
            <a:rPr lang="es-ES" sz="1200" kern="1200" dirty="0" err="1" smtClean="0"/>
            <a:t>blinked</a:t>
          </a:r>
          <a:r>
            <a:rPr lang="es-ES" sz="1200" kern="1200" dirty="0" smtClean="0"/>
            <a:t> </a:t>
          </a:r>
          <a:r>
            <a:rPr lang="es-ES" sz="1200" kern="1200" dirty="0" err="1" smtClean="0"/>
            <a:t>too</a:t>
          </a:r>
          <a:r>
            <a:rPr lang="es-ES" sz="1200" kern="1200" dirty="0" smtClean="0"/>
            <a:t> </a:t>
          </a:r>
          <a:r>
            <a:rPr lang="es-ES" sz="1200" kern="1200" dirty="0" err="1" smtClean="0"/>
            <a:t>fast</a:t>
          </a:r>
          <a:r>
            <a:rPr lang="es-ES" sz="1200" kern="1200" dirty="0" smtClean="0"/>
            <a:t>.</a:t>
          </a:r>
          <a:endParaRPr lang="es-ES" sz="1200" kern="1200" dirty="0"/>
        </a:p>
        <a:p>
          <a:pPr marL="114300" lvl="1" indent="-114300" algn="l" defTabSz="533400">
            <a:lnSpc>
              <a:spcPct val="90000"/>
            </a:lnSpc>
            <a:spcBef>
              <a:spcPct val="0"/>
            </a:spcBef>
            <a:spcAft>
              <a:spcPct val="15000"/>
            </a:spcAft>
            <a:buChar char="••"/>
          </a:pPr>
          <a:r>
            <a:rPr lang="es-ES" sz="1200" kern="1200" dirty="0" err="1" smtClean="0"/>
            <a:t>The</a:t>
          </a:r>
          <a:r>
            <a:rPr lang="es-ES" sz="1200" kern="1200" dirty="0" smtClean="0"/>
            <a:t> </a:t>
          </a:r>
          <a:r>
            <a:rPr lang="es-ES" sz="1200" kern="1200" dirty="0" err="1" smtClean="0"/>
            <a:t>game</a:t>
          </a:r>
          <a:r>
            <a:rPr lang="es-ES" sz="1200" kern="1200" dirty="0" smtClean="0"/>
            <a:t> </a:t>
          </a:r>
          <a:r>
            <a:rPr lang="es-ES" sz="1200" kern="1200" dirty="0" err="1" smtClean="0"/>
            <a:t>is</a:t>
          </a:r>
          <a:r>
            <a:rPr lang="es-ES" sz="1200" kern="1200" dirty="0" smtClean="0"/>
            <a:t> </a:t>
          </a:r>
          <a:r>
            <a:rPr lang="es-ES" sz="1200" kern="1200" dirty="0" err="1" smtClean="0"/>
            <a:t>fairly</a:t>
          </a:r>
          <a:r>
            <a:rPr lang="es-ES" sz="1200" kern="1200" dirty="0" smtClean="0"/>
            <a:t> simple.</a:t>
          </a:r>
          <a:endParaRPr lang="es-ES" sz="1200" kern="1200" dirty="0"/>
        </a:p>
        <a:p>
          <a:pPr marL="114300" lvl="1" indent="-114300" algn="l" defTabSz="533400">
            <a:lnSpc>
              <a:spcPct val="90000"/>
            </a:lnSpc>
            <a:spcBef>
              <a:spcPct val="0"/>
            </a:spcBef>
            <a:spcAft>
              <a:spcPct val="15000"/>
            </a:spcAft>
            <a:buChar char="••"/>
          </a:pPr>
          <a:r>
            <a:rPr lang="es-ES" sz="1200" kern="1200" dirty="0" smtClean="0"/>
            <a:t>I </a:t>
          </a:r>
          <a:r>
            <a:rPr lang="es-ES" sz="1200" kern="1200" dirty="0" err="1" smtClean="0"/>
            <a:t>like</a:t>
          </a:r>
          <a:r>
            <a:rPr lang="es-ES" sz="1200" kern="1200" dirty="0" smtClean="0"/>
            <a:t> </a:t>
          </a:r>
          <a:r>
            <a:rPr lang="es-ES" sz="1200" kern="1200" dirty="0" err="1" smtClean="0"/>
            <a:t>that</a:t>
          </a:r>
          <a:r>
            <a:rPr lang="es-ES" sz="1200" kern="1200" dirty="0" smtClean="0"/>
            <a:t> </a:t>
          </a:r>
          <a:r>
            <a:rPr lang="es-ES" sz="1200" kern="1200" dirty="0" err="1" smtClean="0"/>
            <a:t>sound</a:t>
          </a:r>
          <a:r>
            <a:rPr lang="es-ES" sz="1200" kern="1200" dirty="0" smtClean="0"/>
            <a:t> </a:t>
          </a:r>
          <a:r>
            <a:rPr lang="es-ES" sz="1200" kern="1200" dirty="0" err="1" smtClean="0"/>
            <a:t>was</a:t>
          </a:r>
          <a:r>
            <a:rPr lang="es-ES" sz="1200" kern="1200" dirty="0" smtClean="0"/>
            <a:t> </a:t>
          </a:r>
          <a:r>
            <a:rPr lang="es-ES" sz="1200" kern="1200" dirty="0" err="1" smtClean="0"/>
            <a:t>added</a:t>
          </a:r>
          <a:r>
            <a:rPr lang="es-ES" sz="1200" kern="1200" dirty="0" smtClean="0"/>
            <a:t> to </a:t>
          </a:r>
          <a:r>
            <a:rPr lang="es-ES" sz="1200" kern="1200" dirty="0" err="1" smtClean="0"/>
            <a:t>the</a:t>
          </a:r>
          <a:r>
            <a:rPr lang="es-ES" sz="1200" kern="1200" dirty="0" smtClean="0"/>
            <a:t> </a:t>
          </a:r>
          <a:r>
            <a:rPr lang="es-ES" sz="1200" kern="1200" dirty="0" err="1" smtClean="0"/>
            <a:t>orbs</a:t>
          </a:r>
          <a:r>
            <a:rPr lang="es-ES" sz="1200" kern="1200" dirty="0" smtClean="0"/>
            <a:t>. </a:t>
          </a:r>
          <a:r>
            <a:rPr lang="es-ES" sz="1200" kern="1200" dirty="0" err="1" smtClean="0"/>
            <a:t>Now</a:t>
          </a:r>
          <a:r>
            <a:rPr lang="es-ES" sz="1200" kern="1200" dirty="0" smtClean="0"/>
            <a:t> </a:t>
          </a:r>
          <a:r>
            <a:rPr lang="es-ES" sz="1200" kern="1200" dirty="0" err="1" smtClean="0"/>
            <a:t>it</a:t>
          </a:r>
          <a:r>
            <a:rPr lang="es-ES" sz="1200" kern="1200" dirty="0" smtClean="0"/>
            <a:t> </a:t>
          </a:r>
          <a:r>
            <a:rPr lang="es-ES" sz="1200" kern="1200" dirty="0" err="1" smtClean="0"/>
            <a:t>is</a:t>
          </a:r>
          <a:r>
            <a:rPr lang="es-ES" sz="1200" kern="1200" dirty="0" smtClean="0"/>
            <a:t> </a:t>
          </a:r>
          <a:r>
            <a:rPr lang="es-ES" sz="1200" kern="1200" dirty="0" err="1" smtClean="0"/>
            <a:t>clearer</a:t>
          </a:r>
          <a:r>
            <a:rPr lang="es-ES" sz="1200" kern="1200" dirty="0" smtClean="0"/>
            <a:t> </a:t>
          </a:r>
          <a:r>
            <a:rPr lang="es-ES" sz="1200" kern="1200" dirty="0" err="1" smtClean="0"/>
            <a:t>when</a:t>
          </a:r>
          <a:r>
            <a:rPr lang="es-ES" sz="1200" kern="1200" dirty="0" smtClean="0"/>
            <a:t> </a:t>
          </a:r>
          <a:r>
            <a:rPr lang="es-ES" sz="1200" kern="1200" dirty="0" err="1" smtClean="0"/>
            <a:t>you</a:t>
          </a:r>
          <a:r>
            <a:rPr lang="es-ES" sz="1200" kern="1200" dirty="0" smtClean="0"/>
            <a:t> hit </a:t>
          </a:r>
          <a:r>
            <a:rPr lang="es-ES" sz="1200" kern="1200" dirty="0" err="1" smtClean="0"/>
            <a:t>or</a:t>
          </a:r>
          <a:r>
            <a:rPr lang="es-ES" sz="1200" kern="1200" dirty="0" smtClean="0"/>
            <a:t> miss </a:t>
          </a:r>
          <a:r>
            <a:rPr lang="es-ES" sz="1200" kern="1200" dirty="0" err="1" smtClean="0"/>
            <a:t>the</a:t>
          </a:r>
          <a:r>
            <a:rPr lang="es-ES" sz="1200" kern="1200" dirty="0" smtClean="0"/>
            <a:t> </a:t>
          </a:r>
          <a:r>
            <a:rPr lang="es-ES" sz="1200" kern="1200" dirty="0" err="1" smtClean="0"/>
            <a:t>combination</a:t>
          </a:r>
          <a:r>
            <a:rPr lang="es-ES" sz="1200" kern="1200" dirty="0" smtClean="0"/>
            <a:t>.</a:t>
          </a:r>
          <a:endParaRPr lang="es-ES" sz="1200" kern="1200" dirty="0"/>
        </a:p>
      </dsp:txBody>
      <dsp:txXfrm>
        <a:off x="2741860" y="1106728"/>
        <a:ext cx="2402978" cy="1531398"/>
      </dsp:txXfrm>
    </dsp:sp>
    <dsp:sp modelId="{04AE4977-8605-46CA-BBF1-BE83284DC90E}">
      <dsp:nvSpPr>
        <dsp:cNvPr id="0" name=""/>
        <dsp:cNvSpPr/>
      </dsp:nvSpPr>
      <dsp:spPr>
        <a:xfrm>
          <a:off x="5481256" y="442824"/>
          <a:ext cx="2402978" cy="519811"/>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s-ES" sz="1200" kern="1200" dirty="0" err="1" smtClean="0"/>
            <a:t>How</a:t>
          </a:r>
          <a:r>
            <a:rPr lang="es-ES" sz="1200" kern="1200" dirty="0" smtClean="0"/>
            <a:t> </a:t>
          </a:r>
          <a:r>
            <a:rPr lang="es-ES" sz="1200" kern="1200" dirty="0" err="1" smtClean="0"/>
            <a:t>was</a:t>
          </a:r>
          <a:r>
            <a:rPr lang="es-ES" sz="1200" kern="1200" dirty="0" smtClean="0"/>
            <a:t> </a:t>
          </a:r>
          <a:r>
            <a:rPr lang="es-ES" sz="1200" kern="1200" dirty="0" err="1" smtClean="0"/>
            <a:t>your</a:t>
          </a:r>
          <a:r>
            <a:rPr lang="es-ES" sz="1200" kern="1200" dirty="0" smtClean="0"/>
            <a:t> general </a:t>
          </a:r>
          <a:r>
            <a:rPr lang="es-ES" sz="1200" kern="1200" dirty="0" err="1" smtClean="0"/>
            <a:t>gaming</a:t>
          </a:r>
          <a:r>
            <a:rPr lang="es-ES" sz="1200" kern="1200" dirty="0" smtClean="0"/>
            <a:t> </a:t>
          </a:r>
          <a:r>
            <a:rPr lang="es-ES" sz="1200" kern="1200" dirty="0" err="1" smtClean="0"/>
            <a:t>experience</a:t>
          </a:r>
          <a:r>
            <a:rPr lang="es-ES" sz="1200" kern="1200" dirty="0" smtClean="0"/>
            <a:t>?</a:t>
          </a:r>
          <a:endParaRPr lang="es-ES" sz="1200" kern="1200" dirty="0"/>
        </a:p>
      </dsp:txBody>
      <dsp:txXfrm>
        <a:off x="5481256" y="442824"/>
        <a:ext cx="2402978" cy="519811"/>
      </dsp:txXfrm>
    </dsp:sp>
    <dsp:sp modelId="{6A954A85-8DDF-40C9-9489-CBD0F11DEABD}">
      <dsp:nvSpPr>
        <dsp:cNvPr id="0" name=""/>
        <dsp:cNvSpPr/>
      </dsp:nvSpPr>
      <dsp:spPr>
        <a:xfrm>
          <a:off x="5481256" y="1106728"/>
          <a:ext cx="2402978" cy="1531398"/>
        </a:xfrm>
        <a:prstGeom prst="rect">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s-ES" sz="1200" kern="1200" dirty="0" smtClean="0"/>
            <a:t>I </a:t>
          </a:r>
          <a:r>
            <a:rPr lang="es-ES" sz="1200" kern="1200" dirty="0" err="1" smtClean="0"/>
            <a:t>liked</a:t>
          </a:r>
          <a:r>
            <a:rPr lang="es-ES" sz="1200" kern="1200" dirty="0" smtClean="0"/>
            <a:t> </a:t>
          </a:r>
          <a:r>
            <a:rPr lang="es-ES" sz="1200" kern="1200" dirty="0" err="1" smtClean="0"/>
            <a:t>it</a:t>
          </a:r>
          <a:r>
            <a:rPr lang="es-ES" sz="1200" kern="1200" dirty="0" smtClean="0"/>
            <a:t> </a:t>
          </a:r>
          <a:r>
            <a:rPr lang="es-ES" sz="1200" kern="1200" dirty="0" err="1" smtClean="0"/>
            <a:t>but</a:t>
          </a:r>
          <a:r>
            <a:rPr lang="es-ES" sz="1200" kern="1200" dirty="0" smtClean="0"/>
            <a:t> I </a:t>
          </a:r>
          <a:r>
            <a:rPr lang="es-ES" sz="1200" kern="1200" dirty="0" err="1" smtClean="0"/>
            <a:t>need</a:t>
          </a:r>
          <a:r>
            <a:rPr lang="es-ES" sz="1200" kern="1200" dirty="0" smtClean="0"/>
            <a:t> to </a:t>
          </a:r>
          <a:r>
            <a:rPr lang="es-ES" sz="1200" kern="1200" dirty="0" err="1" smtClean="0"/>
            <a:t>get</a:t>
          </a:r>
          <a:r>
            <a:rPr lang="es-ES" sz="1200" kern="1200" dirty="0" smtClean="0"/>
            <a:t> </a:t>
          </a:r>
          <a:r>
            <a:rPr lang="es-ES" sz="1200" kern="1200" dirty="0" err="1" smtClean="0"/>
            <a:t>accustomed</a:t>
          </a:r>
          <a:r>
            <a:rPr lang="es-ES" sz="1200" kern="1200" dirty="0" smtClean="0"/>
            <a:t>.</a:t>
          </a:r>
          <a:endParaRPr lang="es-ES" sz="1200" kern="1200" dirty="0"/>
        </a:p>
        <a:p>
          <a:pPr marL="114300" lvl="1" indent="-114300" algn="l" defTabSz="533400">
            <a:lnSpc>
              <a:spcPct val="90000"/>
            </a:lnSpc>
            <a:spcBef>
              <a:spcPct val="0"/>
            </a:spcBef>
            <a:spcAft>
              <a:spcPct val="15000"/>
            </a:spcAft>
            <a:buChar char="••"/>
          </a:pPr>
          <a:r>
            <a:rPr lang="es-ES" sz="1200" kern="1200" dirty="0" err="1" smtClean="0"/>
            <a:t>It</a:t>
          </a:r>
          <a:r>
            <a:rPr lang="es-ES" sz="1200" kern="1200" dirty="0" smtClean="0"/>
            <a:t> </a:t>
          </a:r>
          <a:r>
            <a:rPr lang="es-ES" sz="1200" kern="1200" dirty="0" err="1" smtClean="0"/>
            <a:t>is</a:t>
          </a:r>
          <a:r>
            <a:rPr lang="es-ES" sz="1200" kern="1200" dirty="0" smtClean="0"/>
            <a:t> ok, </a:t>
          </a:r>
          <a:r>
            <a:rPr lang="es-ES" sz="1200" kern="1200" dirty="0" err="1" smtClean="0"/>
            <a:t>but</a:t>
          </a:r>
          <a:r>
            <a:rPr lang="es-ES" sz="1200" kern="1200" dirty="0" smtClean="0"/>
            <a:t> </a:t>
          </a:r>
          <a:r>
            <a:rPr lang="es-ES" sz="1200" kern="1200" dirty="0" err="1" smtClean="0"/>
            <a:t>one</a:t>
          </a:r>
          <a:r>
            <a:rPr lang="es-ES" sz="1200" kern="1200" dirty="0" smtClean="0"/>
            <a:t> of </a:t>
          </a:r>
          <a:r>
            <a:rPr lang="es-ES" sz="1200" kern="1200" dirty="0" err="1" smtClean="0"/>
            <a:t>the</a:t>
          </a:r>
          <a:r>
            <a:rPr lang="es-ES" sz="1200" kern="1200" dirty="0" smtClean="0"/>
            <a:t> </a:t>
          </a:r>
          <a:r>
            <a:rPr lang="es-ES" sz="1200" kern="1200" dirty="0" err="1" smtClean="0"/>
            <a:t>gravestones</a:t>
          </a:r>
          <a:r>
            <a:rPr lang="es-ES" sz="1200" kern="1200" dirty="0" smtClean="0"/>
            <a:t> </a:t>
          </a:r>
          <a:r>
            <a:rPr lang="es-ES" sz="1200" kern="1200" dirty="0" err="1" smtClean="0"/>
            <a:t>makes</a:t>
          </a:r>
          <a:r>
            <a:rPr lang="es-ES" sz="1200" kern="1200" dirty="0" smtClean="0"/>
            <a:t> a bit </a:t>
          </a:r>
          <a:r>
            <a:rPr lang="es-ES" sz="1200" kern="1200" dirty="0" err="1" smtClean="0"/>
            <a:t>difficult</a:t>
          </a:r>
          <a:r>
            <a:rPr lang="es-ES" sz="1200" kern="1200" dirty="0" smtClean="0"/>
            <a:t> </a:t>
          </a:r>
          <a:r>
            <a:rPr lang="es-ES" sz="1200" kern="1200" dirty="0" err="1" smtClean="0"/>
            <a:t>difficult</a:t>
          </a:r>
          <a:r>
            <a:rPr lang="es-ES" sz="1200" kern="1200" dirty="0" smtClean="0"/>
            <a:t> to hit </a:t>
          </a:r>
          <a:r>
            <a:rPr lang="es-ES" sz="1200" kern="1200" dirty="0" err="1" smtClean="0"/>
            <a:t>the</a:t>
          </a:r>
          <a:r>
            <a:rPr lang="es-ES" sz="1200" kern="1200" dirty="0" smtClean="0"/>
            <a:t> “</a:t>
          </a:r>
          <a:r>
            <a:rPr lang="es-ES" sz="1200" kern="1200" dirty="0" err="1" smtClean="0"/>
            <a:t>Quit</a:t>
          </a:r>
          <a:r>
            <a:rPr lang="es-ES" sz="1200" kern="1200" dirty="0" smtClean="0"/>
            <a:t>” </a:t>
          </a:r>
          <a:r>
            <a:rPr lang="es-ES" sz="1200" kern="1200" dirty="0" err="1" smtClean="0"/>
            <a:t>button</a:t>
          </a:r>
          <a:r>
            <a:rPr lang="es-ES" sz="1200" kern="1200" dirty="0" smtClean="0"/>
            <a:t> in </a:t>
          </a:r>
          <a:r>
            <a:rPr lang="es-ES" sz="1200" kern="1200" dirty="0" err="1" smtClean="0"/>
            <a:t>the</a:t>
          </a:r>
          <a:r>
            <a:rPr lang="es-ES" sz="1200" kern="1200" dirty="0" smtClean="0"/>
            <a:t> </a:t>
          </a:r>
          <a:r>
            <a:rPr lang="es-ES" sz="1200" kern="1200" dirty="0" err="1" smtClean="0"/>
            <a:t>Restart</a:t>
          </a:r>
          <a:r>
            <a:rPr lang="es-ES" sz="1200" kern="1200" dirty="0" smtClean="0"/>
            <a:t> panel.</a:t>
          </a:r>
          <a:endParaRPr lang="es-ES" sz="1200" kern="1200" dirty="0"/>
        </a:p>
        <a:p>
          <a:pPr marL="114300" lvl="1" indent="-114300" algn="l" defTabSz="533400">
            <a:lnSpc>
              <a:spcPct val="90000"/>
            </a:lnSpc>
            <a:spcBef>
              <a:spcPct val="0"/>
            </a:spcBef>
            <a:spcAft>
              <a:spcPct val="15000"/>
            </a:spcAft>
            <a:buChar char="••"/>
          </a:pPr>
          <a:r>
            <a:rPr lang="es-ES" sz="1200" kern="1200" dirty="0" err="1" smtClean="0"/>
            <a:t>Thumbs</a:t>
          </a:r>
          <a:r>
            <a:rPr lang="es-ES" sz="1200" kern="1200" dirty="0" smtClean="0"/>
            <a:t> up!</a:t>
          </a:r>
          <a:endParaRPr lang="es-ES" sz="1200" kern="1200" dirty="0"/>
        </a:p>
      </dsp:txBody>
      <dsp:txXfrm>
        <a:off x="5481256" y="1106728"/>
        <a:ext cx="2402978" cy="153139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D996BD01-18CD-4CA9-BA79-DBBD67DE317B}" type="datetimeFigureOut">
              <a:rPr lang="es-ES" smtClean="0"/>
              <a:t>15/11/2017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239A8FB-52A3-4A89-9977-5F8E36DAF79E}" type="slidenum">
              <a:rPr lang="es-ES" smtClean="0"/>
              <a:t>‹Nº›</a:t>
            </a:fld>
            <a:endParaRPr lang="es-ES"/>
          </a:p>
        </p:txBody>
      </p:sp>
    </p:spTree>
    <p:extLst>
      <p:ext uri="{BB962C8B-B14F-4D97-AF65-F5344CB8AC3E}">
        <p14:creationId xmlns:p14="http://schemas.microsoft.com/office/powerpoint/2010/main" val="1558012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996BD01-18CD-4CA9-BA79-DBBD67DE317B}" type="datetimeFigureOut">
              <a:rPr lang="es-ES" smtClean="0"/>
              <a:t>15/11/2017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239A8FB-52A3-4A89-9977-5F8E36DAF79E}" type="slidenum">
              <a:rPr lang="es-ES" smtClean="0"/>
              <a:t>‹Nº›</a:t>
            </a:fld>
            <a:endParaRPr lang="es-ES"/>
          </a:p>
        </p:txBody>
      </p:sp>
    </p:spTree>
    <p:extLst>
      <p:ext uri="{BB962C8B-B14F-4D97-AF65-F5344CB8AC3E}">
        <p14:creationId xmlns:p14="http://schemas.microsoft.com/office/powerpoint/2010/main" val="4012682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996BD01-18CD-4CA9-BA79-DBBD67DE317B}" type="datetimeFigureOut">
              <a:rPr lang="es-ES" smtClean="0"/>
              <a:t>15/11/2017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239A8FB-52A3-4A89-9977-5F8E36DAF79E}" type="slidenum">
              <a:rPr lang="es-ES" smtClean="0"/>
              <a:t>‹Nº›</a:t>
            </a:fld>
            <a:endParaRPr lang="es-ES"/>
          </a:p>
        </p:txBody>
      </p:sp>
    </p:spTree>
    <p:extLst>
      <p:ext uri="{BB962C8B-B14F-4D97-AF65-F5344CB8AC3E}">
        <p14:creationId xmlns:p14="http://schemas.microsoft.com/office/powerpoint/2010/main" val="2569535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996BD01-18CD-4CA9-BA79-DBBD67DE317B}" type="datetimeFigureOut">
              <a:rPr lang="es-ES" smtClean="0"/>
              <a:t>15/11/2017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239A8FB-52A3-4A89-9977-5F8E36DAF79E}" type="slidenum">
              <a:rPr lang="es-ES" smtClean="0"/>
              <a:t>‹Nº›</a:t>
            </a:fld>
            <a:endParaRPr lang="es-ES"/>
          </a:p>
        </p:txBody>
      </p:sp>
    </p:spTree>
    <p:extLst>
      <p:ext uri="{BB962C8B-B14F-4D97-AF65-F5344CB8AC3E}">
        <p14:creationId xmlns:p14="http://schemas.microsoft.com/office/powerpoint/2010/main" val="768847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996BD01-18CD-4CA9-BA79-DBBD67DE317B}" type="datetimeFigureOut">
              <a:rPr lang="es-ES" smtClean="0"/>
              <a:t>15/11/2017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239A8FB-52A3-4A89-9977-5F8E36DAF79E}" type="slidenum">
              <a:rPr lang="es-ES" smtClean="0"/>
              <a:t>‹Nº›</a:t>
            </a:fld>
            <a:endParaRPr lang="es-ES"/>
          </a:p>
        </p:txBody>
      </p:sp>
    </p:spTree>
    <p:extLst>
      <p:ext uri="{BB962C8B-B14F-4D97-AF65-F5344CB8AC3E}">
        <p14:creationId xmlns:p14="http://schemas.microsoft.com/office/powerpoint/2010/main" val="218905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D996BD01-18CD-4CA9-BA79-DBBD67DE317B}" type="datetimeFigureOut">
              <a:rPr lang="es-ES" smtClean="0"/>
              <a:t>15/11/2017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239A8FB-52A3-4A89-9977-5F8E36DAF79E}" type="slidenum">
              <a:rPr lang="es-ES" smtClean="0"/>
              <a:t>‹Nº›</a:t>
            </a:fld>
            <a:endParaRPr lang="es-ES"/>
          </a:p>
        </p:txBody>
      </p:sp>
    </p:spTree>
    <p:extLst>
      <p:ext uri="{BB962C8B-B14F-4D97-AF65-F5344CB8AC3E}">
        <p14:creationId xmlns:p14="http://schemas.microsoft.com/office/powerpoint/2010/main" val="2887657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996BD01-18CD-4CA9-BA79-DBBD67DE317B}" type="datetimeFigureOut">
              <a:rPr lang="es-ES" smtClean="0"/>
              <a:t>15/11/2017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7239A8FB-52A3-4A89-9977-5F8E36DAF79E}" type="slidenum">
              <a:rPr lang="es-ES" smtClean="0"/>
              <a:t>‹Nº›</a:t>
            </a:fld>
            <a:endParaRPr lang="es-ES"/>
          </a:p>
        </p:txBody>
      </p:sp>
    </p:spTree>
    <p:extLst>
      <p:ext uri="{BB962C8B-B14F-4D97-AF65-F5344CB8AC3E}">
        <p14:creationId xmlns:p14="http://schemas.microsoft.com/office/powerpoint/2010/main" val="718347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D996BD01-18CD-4CA9-BA79-DBBD67DE317B}" type="datetimeFigureOut">
              <a:rPr lang="es-ES" smtClean="0"/>
              <a:t>15/11/2017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7239A8FB-52A3-4A89-9977-5F8E36DAF79E}" type="slidenum">
              <a:rPr lang="es-ES" smtClean="0"/>
              <a:t>‹Nº›</a:t>
            </a:fld>
            <a:endParaRPr lang="es-ES"/>
          </a:p>
        </p:txBody>
      </p:sp>
    </p:spTree>
    <p:extLst>
      <p:ext uri="{BB962C8B-B14F-4D97-AF65-F5344CB8AC3E}">
        <p14:creationId xmlns:p14="http://schemas.microsoft.com/office/powerpoint/2010/main" val="1577449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6BD01-18CD-4CA9-BA79-DBBD67DE317B}" type="datetimeFigureOut">
              <a:rPr lang="es-ES" smtClean="0"/>
              <a:t>15/11/2017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7239A8FB-52A3-4A89-9977-5F8E36DAF79E}" type="slidenum">
              <a:rPr lang="es-ES" smtClean="0"/>
              <a:t>‹Nº›</a:t>
            </a:fld>
            <a:endParaRPr lang="es-ES"/>
          </a:p>
        </p:txBody>
      </p:sp>
    </p:spTree>
    <p:extLst>
      <p:ext uri="{BB962C8B-B14F-4D97-AF65-F5344CB8AC3E}">
        <p14:creationId xmlns:p14="http://schemas.microsoft.com/office/powerpoint/2010/main" val="3548615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996BD01-18CD-4CA9-BA79-DBBD67DE317B}" type="datetimeFigureOut">
              <a:rPr lang="es-ES" smtClean="0"/>
              <a:t>15/11/2017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239A8FB-52A3-4A89-9977-5F8E36DAF79E}" type="slidenum">
              <a:rPr lang="es-ES" smtClean="0"/>
              <a:t>‹Nº›</a:t>
            </a:fld>
            <a:endParaRPr lang="es-ES"/>
          </a:p>
        </p:txBody>
      </p:sp>
    </p:spTree>
    <p:extLst>
      <p:ext uri="{BB962C8B-B14F-4D97-AF65-F5344CB8AC3E}">
        <p14:creationId xmlns:p14="http://schemas.microsoft.com/office/powerpoint/2010/main" val="36365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996BD01-18CD-4CA9-BA79-DBBD67DE317B}" type="datetimeFigureOut">
              <a:rPr lang="es-ES" smtClean="0"/>
              <a:t>15/11/2017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239A8FB-52A3-4A89-9977-5F8E36DAF79E}" type="slidenum">
              <a:rPr lang="es-ES" smtClean="0"/>
              <a:t>‹Nº›</a:t>
            </a:fld>
            <a:endParaRPr lang="es-ES"/>
          </a:p>
        </p:txBody>
      </p:sp>
    </p:spTree>
    <p:extLst>
      <p:ext uri="{BB962C8B-B14F-4D97-AF65-F5344CB8AC3E}">
        <p14:creationId xmlns:p14="http://schemas.microsoft.com/office/powerpoint/2010/main" val="334086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6BD01-18CD-4CA9-BA79-DBBD67DE317B}" type="datetimeFigureOut">
              <a:rPr lang="es-ES" smtClean="0"/>
              <a:t>15/11/2017</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39A8FB-52A3-4A89-9977-5F8E36DAF79E}" type="slidenum">
              <a:rPr lang="es-ES" smtClean="0"/>
              <a:t>‹Nº›</a:t>
            </a:fld>
            <a:endParaRPr lang="es-ES"/>
          </a:p>
        </p:txBody>
      </p:sp>
    </p:spTree>
    <p:extLst>
      <p:ext uri="{BB962C8B-B14F-4D97-AF65-F5344CB8AC3E}">
        <p14:creationId xmlns:p14="http://schemas.microsoft.com/office/powerpoint/2010/main" val="15547137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C3rZa6FKDzI" TargetMode="External"/><Relationship Id="rId2" Type="http://schemas.openxmlformats.org/officeDocument/2006/relationships/slideLayout" Target="../slideLayouts/slideLayout2.xml"/><Relationship Id="rId1" Type="http://schemas.openxmlformats.org/officeDocument/2006/relationships/video" Target="https://www.youtube.com/embed/C3rZa6FKDzI?ecver=2"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83958" y="264374"/>
            <a:ext cx="3845011" cy="960572"/>
          </a:xfrm>
        </p:spPr>
        <p:txBody>
          <a:bodyPr>
            <a:normAutofit/>
          </a:bodyPr>
          <a:lstStyle/>
          <a:p>
            <a:pPr algn="l"/>
            <a:r>
              <a:rPr lang="en-GB" sz="1200" b="1" dirty="0" err="1" smtClean="0"/>
              <a:t>Selvaggia</a:t>
            </a:r>
            <a:r>
              <a:rPr lang="en-GB" sz="1200" b="1" dirty="0" smtClean="0"/>
              <a:t> </a:t>
            </a:r>
            <a:r>
              <a:rPr lang="en-GB" sz="1200" b="1" dirty="0" err="1" smtClean="0"/>
              <a:t>Salvati</a:t>
            </a:r>
            <a:r>
              <a:rPr lang="en-GB" sz="1200" dirty="0" smtClean="0"/>
              <a:t/>
            </a:r>
            <a:br>
              <a:rPr lang="en-GB" sz="1200" dirty="0" smtClean="0"/>
            </a:br>
            <a:r>
              <a:rPr lang="en-GB" sz="1200" i="1" dirty="0" smtClean="0"/>
              <a:t>Videogame Producer, 3D Modeller and (soon) VR </a:t>
            </a:r>
            <a:r>
              <a:rPr lang="en-GB" sz="1200" i="1" dirty="0" smtClean="0"/>
              <a:t>Artist</a:t>
            </a:r>
            <a:br>
              <a:rPr lang="en-GB" sz="1200" i="1" dirty="0" smtClean="0"/>
            </a:br>
            <a:r>
              <a:rPr lang="es-ES" sz="1200" i="1" dirty="0" smtClean="0"/>
              <a:t/>
            </a:r>
            <a:br>
              <a:rPr lang="es-ES" sz="1200" i="1" dirty="0" smtClean="0"/>
            </a:br>
            <a:r>
              <a:rPr lang="es-ES" sz="1200" dirty="0" smtClean="0"/>
              <a:t>L</a:t>
            </a:r>
            <a:r>
              <a:rPr lang="es-ES" sz="1200" dirty="0"/>
              <a:t>inkedIn &gt; https://www.linkedin.com/in/ssalvati/</a:t>
            </a:r>
            <a:br>
              <a:rPr lang="es-ES" sz="1200" dirty="0"/>
            </a:br>
            <a:r>
              <a:rPr lang="es-ES" sz="1200" dirty="0" err="1" smtClean="0"/>
              <a:t>Github</a:t>
            </a:r>
            <a:r>
              <a:rPr lang="es-ES" sz="1200" dirty="0" smtClean="0"/>
              <a:t> </a:t>
            </a:r>
            <a:r>
              <a:rPr lang="es-ES" sz="1200" dirty="0"/>
              <a:t>&gt; https://github.com/Selvaggia-S/Puzzler</a:t>
            </a:r>
            <a:endParaRPr lang="es-ES" sz="1200" dirty="0"/>
          </a:p>
        </p:txBody>
      </p:sp>
      <p:sp>
        <p:nvSpPr>
          <p:cNvPr id="3" name="Subtítulo 2"/>
          <p:cNvSpPr>
            <a:spLocks noGrp="1"/>
          </p:cNvSpPr>
          <p:nvPr>
            <p:ph type="subTitle" idx="1"/>
          </p:nvPr>
        </p:nvSpPr>
        <p:spPr>
          <a:xfrm>
            <a:off x="994718" y="1649671"/>
            <a:ext cx="6858000" cy="4907648"/>
          </a:xfrm>
        </p:spPr>
        <p:txBody>
          <a:bodyPr>
            <a:normAutofit lnSpcReduction="10000"/>
          </a:bodyPr>
          <a:lstStyle/>
          <a:p>
            <a:r>
              <a:rPr lang="es-ES" dirty="0" smtClean="0"/>
              <a:t>PUZZLER: MY FIRST VIRTUAL REALITY GAME</a:t>
            </a:r>
          </a:p>
          <a:p>
            <a:pPr algn="l"/>
            <a:r>
              <a:rPr lang="en-GB" sz="1200" dirty="0" smtClean="0"/>
              <a:t>I am attending the “Virtual Reality Designer” nanodegree on the online platform </a:t>
            </a:r>
            <a:r>
              <a:rPr lang="en-GB" sz="1200" dirty="0" err="1" smtClean="0"/>
              <a:t>Udacity</a:t>
            </a:r>
            <a:r>
              <a:rPr lang="en-GB" sz="1200" dirty="0" smtClean="0"/>
              <a:t> and this is the first project I’ve completed for Android.</a:t>
            </a:r>
          </a:p>
          <a:p>
            <a:pPr algn="l"/>
            <a:r>
              <a:rPr lang="en-GB" sz="1200" dirty="0" smtClean="0"/>
              <a:t>Puzzler is a game where the user should solve a simple puzzle in a spooky and dungeon-like building. The puzzle is similar to the game “Simon Says”: in order to win, the player should repeat the combinations exactly as shown by the floating eyeballs inside the dungeon.</a:t>
            </a:r>
          </a:p>
          <a:p>
            <a:pPr algn="l"/>
            <a:r>
              <a:rPr lang="en-GB" sz="1200" dirty="0" smtClean="0"/>
              <a:t>DEVELOPMENT FOCUS</a:t>
            </a:r>
          </a:p>
          <a:p>
            <a:pPr algn="l"/>
            <a:r>
              <a:rPr lang="en-GB" sz="1200" dirty="0" smtClean="0"/>
              <a:t>It was very important for me as developer to create a game that would be</a:t>
            </a:r>
          </a:p>
          <a:p>
            <a:pPr marL="171450" indent="-171450" algn="l">
              <a:buFontTx/>
              <a:buChar char="-"/>
            </a:pPr>
            <a:r>
              <a:rPr lang="en-GB" sz="1200" dirty="0" smtClean="0"/>
              <a:t>An introduction to VR games for mobile phone users.</a:t>
            </a:r>
          </a:p>
          <a:p>
            <a:pPr marL="171450" indent="-171450" algn="l">
              <a:buFontTx/>
              <a:buChar char="-"/>
            </a:pPr>
            <a:r>
              <a:rPr lang="en-GB" sz="1200" dirty="0" smtClean="0"/>
              <a:t>A user-friendly game with few and very simple rules.</a:t>
            </a:r>
          </a:p>
          <a:p>
            <a:pPr marL="171450" indent="-171450" algn="l">
              <a:buFontTx/>
              <a:buChar char="-"/>
            </a:pPr>
            <a:r>
              <a:rPr lang="en-GB" sz="1200" dirty="0" smtClean="0"/>
              <a:t>A fun game, despite the eerie atmosphere.</a:t>
            </a:r>
          </a:p>
          <a:p>
            <a:pPr algn="l"/>
            <a:endParaRPr lang="en-GB" sz="1200" dirty="0"/>
          </a:p>
          <a:p>
            <a:r>
              <a:rPr lang="en-GB" dirty="0"/>
              <a:t>PUZZLER</a:t>
            </a:r>
          </a:p>
          <a:p>
            <a:pPr algn="l"/>
            <a:r>
              <a:rPr lang="en-GB" sz="1200" dirty="0" smtClean="0"/>
              <a:t>I started prototyping the game through sketches, defining the concept of how the dungeon should look like, what should be inside the building and how the outdoor area should appear.</a:t>
            </a:r>
          </a:p>
          <a:p>
            <a:pPr algn="l"/>
            <a:r>
              <a:rPr lang="en-GB" sz="1200" dirty="0" smtClean="0"/>
              <a:t>As the final platform is Android, I took special care in optimizing the game so that it could run smoothly on mobile phones, without sacrificing the overall quality of the graphics.</a:t>
            </a:r>
          </a:p>
          <a:p>
            <a:pPr algn="l"/>
            <a:r>
              <a:rPr lang="en-GB" sz="1200" dirty="0" smtClean="0"/>
              <a:t>During the creative process, the game went through several user testing to ensure a smooth playability and to improve its features.  </a:t>
            </a:r>
          </a:p>
          <a:p>
            <a:pPr marL="171450" indent="-171450" algn="l">
              <a:buFontTx/>
              <a:buChar char="-"/>
            </a:pPr>
            <a:endParaRPr lang="en-GB" sz="1200" dirty="0" smtClean="0"/>
          </a:p>
          <a:p>
            <a:pPr algn="l"/>
            <a:endParaRPr lang="en-GB" sz="1200" dirty="0"/>
          </a:p>
          <a:p>
            <a:pPr algn="l"/>
            <a:endParaRPr lang="es-ES" sz="12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469" y="126822"/>
            <a:ext cx="1112109" cy="1235677"/>
          </a:xfrm>
          <a:prstGeom prst="rect">
            <a:avLst/>
          </a:prstGeom>
        </p:spPr>
      </p:pic>
    </p:spTree>
    <p:extLst>
      <p:ext uri="{BB962C8B-B14F-4D97-AF65-F5344CB8AC3E}">
        <p14:creationId xmlns:p14="http://schemas.microsoft.com/office/powerpoint/2010/main" val="6508584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8617" y="995992"/>
            <a:ext cx="3581555" cy="24721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038" y="995992"/>
            <a:ext cx="3857216" cy="24721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CuadroTexto 5"/>
          <p:cNvSpPr txBox="1"/>
          <p:nvPr/>
        </p:nvSpPr>
        <p:spPr>
          <a:xfrm>
            <a:off x="897924" y="247135"/>
            <a:ext cx="7265773" cy="307777"/>
          </a:xfrm>
          <a:prstGeom prst="rect">
            <a:avLst/>
          </a:prstGeom>
          <a:noFill/>
        </p:spPr>
        <p:txBody>
          <a:bodyPr wrap="square" rtlCol="0">
            <a:spAutoFit/>
          </a:bodyPr>
          <a:lstStyle/>
          <a:p>
            <a:r>
              <a:rPr lang="es-ES" sz="1400" dirty="0" smtClean="0"/>
              <a:t>                              BEFORE                                                                                              AFTER                             </a:t>
            </a:r>
            <a:endParaRPr lang="es-ES" sz="1400" dirty="0"/>
          </a:p>
        </p:txBody>
      </p:sp>
      <p:sp>
        <p:nvSpPr>
          <p:cNvPr id="7" name="Flecha derecha 6"/>
          <p:cNvSpPr/>
          <p:nvPr/>
        </p:nvSpPr>
        <p:spPr>
          <a:xfrm>
            <a:off x="4370172" y="314525"/>
            <a:ext cx="321276" cy="172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788617" y="4184821"/>
            <a:ext cx="7754021" cy="1569660"/>
          </a:xfrm>
          <a:prstGeom prst="rect">
            <a:avLst/>
          </a:prstGeom>
          <a:noFill/>
        </p:spPr>
        <p:txBody>
          <a:bodyPr wrap="square" rtlCol="0">
            <a:spAutoFit/>
          </a:bodyPr>
          <a:lstStyle/>
          <a:p>
            <a:r>
              <a:rPr lang="en-GB" sz="1200" dirty="0" smtClean="0"/>
              <a:t>Secondly, I changed the appearance and disposition of the orbs. </a:t>
            </a:r>
          </a:p>
          <a:p>
            <a:r>
              <a:rPr lang="en-GB" sz="1200" dirty="0" smtClean="0"/>
              <a:t>I wanted to find something more in line with the “scary-but not-too-much” mood  I wanted to achieve, so I changed the original blue spheres to eyeballs.</a:t>
            </a:r>
          </a:p>
          <a:p>
            <a:r>
              <a:rPr lang="en-GB" sz="1200" dirty="0" smtClean="0"/>
              <a:t>Also, I added a slight rotation on the X and Y axes, to make them more “alive”.</a:t>
            </a:r>
          </a:p>
          <a:p>
            <a:endParaRPr lang="en-GB" sz="1200" dirty="0"/>
          </a:p>
          <a:p>
            <a:r>
              <a:rPr lang="en-GB" sz="1200" dirty="0"/>
              <a:t>Finally</a:t>
            </a:r>
            <a:r>
              <a:rPr lang="en-GB" sz="1200" dirty="0" smtClean="0"/>
              <a:t>, the original placement of the blue orbs was too random and I experienced motion sickness too, while testing the mechanics. Therefore, I reduced the speed of the “Simon Says” combinations and redistribute the orbs so that the player was not forced to turn his/her head around too much.</a:t>
            </a:r>
            <a:endParaRPr lang="en-GB" sz="1200" dirty="0"/>
          </a:p>
        </p:txBody>
      </p:sp>
    </p:spTree>
    <p:extLst>
      <p:ext uri="{BB962C8B-B14F-4D97-AF65-F5344CB8AC3E}">
        <p14:creationId xmlns:p14="http://schemas.microsoft.com/office/powerpoint/2010/main" val="31429017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68043" y="3629712"/>
            <a:ext cx="8305254" cy="4351338"/>
          </a:xfrm>
        </p:spPr>
        <p:txBody>
          <a:bodyPr/>
          <a:lstStyle/>
          <a:p>
            <a:pPr marL="0" indent="0">
              <a:buNone/>
            </a:pPr>
            <a:r>
              <a:rPr lang="en-GB" sz="1200" dirty="0" smtClean="0"/>
              <a:t>Last but not least, I added exit buttons to both Start and Restart UI panels, as the end user should be able to exit the game anytime.</a:t>
            </a:r>
          </a:p>
          <a:p>
            <a:pPr marL="0" indent="0">
              <a:buNone/>
            </a:pPr>
            <a:r>
              <a:rPr lang="en-GB" sz="1200" dirty="0" smtClean="0"/>
              <a:t>At the beginning I used an adorned, medieval-style  font, but I realized it was hardly readable with the VR glasses on. The final version below uses a simple but clearer font.</a:t>
            </a:r>
            <a:endParaRPr lang="en-GB" sz="1200" dirty="0"/>
          </a:p>
        </p:txBody>
      </p:sp>
      <p:sp>
        <p:nvSpPr>
          <p:cNvPr id="4" name="CuadroTexto 3"/>
          <p:cNvSpPr txBox="1"/>
          <p:nvPr/>
        </p:nvSpPr>
        <p:spPr>
          <a:xfrm>
            <a:off x="897924" y="247135"/>
            <a:ext cx="7265773" cy="307777"/>
          </a:xfrm>
          <a:prstGeom prst="rect">
            <a:avLst/>
          </a:prstGeom>
          <a:noFill/>
        </p:spPr>
        <p:txBody>
          <a:bodyPr wrap="square" rtlCol="0">
            <a:spAutoFit/>
          </a:bodyPr>
          <a:lstStyle/>
          <a:p>
            <a:r>
              <a:rPr lang="es-ES" sz="1400" dirty="0" smtClean="0"/>
              <a:t>                              BEFORE                                                                                              AFTER                             </a:t>
            </a:r>
            <a:endParaRPr lang="es-ES" sz="1400" dirty="0"/>
          </a:p>
        </p:txBody>
      </p:sp>
      <p:sp>
        <p:nvSpPr>
          <p:cNvPr id="5" name="Flecha derecha 4"/>
          <p:cNvSpPr/>
          <p:nvPr/>
        </p:nvSpPr>
        <p:spPr>
          <a:xfrm>
            <a:off x="4370172" y="314525"/>
            <a:ext cx="321276" cy="172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1" y="862102"/>
            <a:ext cx="3524700" cy="235889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285" y="799070"/>
            <a:ext cx="3801110" cy="24219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905" y="4530501"/>
            <a:ext cx="3806268" cy="2150385"/>
          </a:xfrm>
          <a:prstGeom prst="rect">
            <a:avLst/>
          </a:prstGeom>
          <a:ln>
            <a:noFill/>
          </a:ln>
          <a:effectLst>
            <a:softEdge rad="112500"/>
          </a:effectLst>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85" y="4530501"/>
            <a:ext cx="3868058" cy="2150385"/>
          </a:xfrm>
          <a:prstGeom prst="rect">
            <a:avLst/>
          </a:prstGeom>
          <a:ln>
            <a:noFill/>
          </a:ln>
          <a:effectLst>
            <a:softEdge rad="112500"/>
          </a:effectLst>
        </p:spPr>
      </p:pic>
    </p:spTree>
    <p:extLst>
      <p:ext uri="{BB962C8B-B14F-4D97-AF65-F5344CB8AC3E}">
        <p14:creationId xmlns:p14="http://schemas.microsoft.com/office/powerpoint/2010/main" val="1633849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56379" y="216844"/>
            <a:ext cx="2831242" cy="722269"/>
          </a:xfrm>
        </p:spPr>
        <p:txBody>
          <a:bodyPr>
            <a:normAutofit/>
          </a:bodyPr>
          <a:lstStyle/>
          <a:p>
            <a:pPr algn="ctr"/>
            <a:r>
              <a:rPr lang="es-ES" sz="2400" b="1" dirty="0" smtClean="0"/>
              <a:t>CONCLUSIONS</a:t>
            </a:r>
            <a:endParaRPr lang="es-ES" sz="2400" b="1" dirty="0"/>
          </a:p>
        </p:txBody>
      </p:sp>
      <p:sp>
        <p:nvSpPr>
          <p:cNvPr id="3" name="Marcador de contenido 2"/>
          <p:cNvSpPr>
            <a:spLocks noGrp="1"/>
          </p:cNvSpPr>
          <p:nvPr>
            <p:ph idx="1"/>
          </p:nvPr>
        </p:nvSpPr>
        <p:spPr>
          <a:xfrm>
            <a:off x="411892" y="939112"/>
            <a:ext cx="8460259" cy="5642919"/>
          </a:xfrm>
        </p:spPr>
        <p:txBody>
          <a:bodyPr>
            <a:normAutofit/>
          </a:bodyPr>
          <a:lstStyle/>
          <a:p>
            <a:pPr marL="0" indent="0">
              <a:buNone/>
            </a:pPr>
            <a:r>
              <a:rPr lang="en-GB" sz="1200" dirty="0" smtClean="0"/>
              <a:t>Puzzler has been a very entertaining project to work on. It was helpful for me as student as I learned how to build a simple game for virtual reality on mobile phones. I am eager to improve to make bigger, more detailed apps and games in the future. </a:t>
            </a:r>
          </a:p>
          <a:p>
            <a:pPr marL="0" indent="0">
              <a:buNone/>
            </a:pPr>
            <a:r>
              <a:rPr lang="en-GB" sz="1200" dirty="0" smtClean="0"/>
              <a:t>Also the people I asked to test the game and provide some feedback had lots of fun in trying this new media.</a:t>
            </a:r>
          </a:p>
          <a:p>
            <a:pPr marL="0" indent="0">
              <a:buNone/>
            </a:pPr>
            <a:r>
              <a:rPr lang="en-GB" sz="1200" dirty="0" smtClean="0"/>
              <a:t>As I am used to 3D models on powerful computers, it was a great change to  develop for a platform as Android. I had to take into account many things I took for granted, like real time VS baked shadows and the importance of sound and light in a scene.</a:t>
            </a:r>
          </a:p>
          <a:p>
            <a:pPr marL="0" indent="0">
              <a:buNone/>
            </a:pPr>
            <a:r>
              <a:rPr lang="en-GB" sz="1200" dirty="0" smtClean="0"/>
              <a:t>Also, I am not a programmer, so the biggest challenge was to start writing some code, learning the basics (yes, still doing it!) of C# and scout Unity and </a:t>
            </a:r>
            <a:r>
              <a:rPr lang="en-GB" sz="1200" dirty="0" err="1" smtClean="0"/>
              <a:t>Udacity</a:t>
            </a:r>
            <a:r>
              <a:rPr lang="en-GB" sz="1200" dirty="0" smtClean="0"/>
              <a:t> forums to understand my mistakes and improve.</a:t>
            </a:r>
          </a:p>
          <a:p>
            <a:pPr marL="0" indent="0">
              <a:buNone/>
            </a:pPr>
            <a:r>
              <a:rPr lang="en-GB" sz="1200" dirty="0" smtClean="0"/>
              <a:t>Finally, switching to mobile VR presents challenges you don’t face when you play with a standard console or a phone app: the motion sickness, the lack of a gamepad or joystick, the speed and the movement, how to draw the attention of the player, who may be looking in a wrong direction, just to list a few.</a:t>
            </a:r>
          </a:p>
          <a:p>
            <a:pPr marL="0" indent="0">
              <a:buNone/>
            </a:pPr>
            <a:r>
              <a:rPr lang="en-GB" sz="1200" dirty="0" smtClean="0"/>
              <a:t>It was very interesting to learn about the common practices that apply to Virtual reality, but at the same time it is very exciting to think that so much is still being tested. </a:t>
            </a:r>
          </a:p>
          <a:p>
            <a:pPr marL="0" indent="0">
              <a:buNone/>
            </a:pPr>
            <a:r>
              <a:rPr lang="en-GB" sz="1200" dirty="0" smtClean="0"/>
              <a:t>VR is a powerful media but people and companies are still figuring out the best ways to exploit its infinite possibilities and applications.</a:t>
            </a:r>
          </a:p>
        </p:txBody>
      </p:sp>
    </p:spTree>
    <p:extLst>
      <p:ext uri="{BB962C8B-B14F-4D97-AF65-F5344CB8AC3E}">
        <p14:creationId xmlns:p14="http://schemas.microsoft.com/office/powerpoint/2010/main" val="1195144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1558" y="235722"/>
            <a:ext cx="8334117" cy="6371023"/>
          </a:xfrm>
        </p:spPr>
        <p:txBody>
          <a:bodyPr>
            <a:normAutofit/>
          </a:bodyPr>
          <a:lstStyle/>
          <a:p>
            <a:pPr marL="0" indent="0">
              <a:buNone/>
            </a:pPr>
            <a:endParaRPr lang="en-GB" sz="1200" dirty="0" smtClean="0"/>
          </a:p>
          <a:p>
            <a:pPr marL="0" indent="0">
              <a:buNone/>
            </a:pPr>
            <a:r>
              <a:rPr lang="en-GB" sz="1200" dirty="0" smtClean="0"/>
              <a:t>Puzzler was tested by people with some experience in virtual reality as well as by users with almost no experience in playing videogames. Their constructive feedback helped to set the basis for an intuitive gameplay.</a:t>
            </a:r>
          </a:p>
          <a:p>
            <a:pPr marL="0" indent="0">
              <a:buNone/>
            </a:pPr>
            <a:endParaRPr lang="en-GB" sz="1200" dirty="0" smtClean="0"/>
          </a:p>
          <a:p>
            <a:pPr marL="0" indent="0">
              <a:buNone/>
            </a:pPr>
            <a:r>
              <a:rPr lang="en-GB" sz="1400" dirty="0" smtClean="0"/>
              <a:t>GAMEPLAY</a:t>
            </a:r>
            <a:endParaRPr lang="en-GB" sz="1400" dirty="0"/>
          </a:p>
          <a:p>
            <a:pPr marL="0" indent="0">
              <a:buNone/>
            </a:pPr>
            <a:r>
              <a:rPr lang="en-GB" sz="1200" dirty="0" smtClean="0"/>
              <a:t>Please watch the video </a:t>
            </a:r>
            <a:r>
              <a:rPr lang="en-GB" sz="1200" dirty="0" smtClean="0"/>
              <a:t>below in </a:t>
            </a:r>
            <a:r>
              <a:rPr lang="en-GB" sz="1200" i="1" dirty="0" smtClean="0"/>
              <a:t>presentation mode </a:t>
            </a:r>
            <a:r>
              <a:rPr lang="en-GB" sz="1200" dirty="0" smtClean="0"/>
              <a:t>(and with a </a:t>
            </a:r>
            <a:r>
              <a:rPr lang="en-GB" sz="1200" dirty="0" smtClean="0"/>
              <a:t>VR viewer for a better experience).</a:t>
            </a:r>
          </a:p>
          <a:p>
            <a:pPr marL="0" indent="0">
              <a:buNone/>
            </a:pPr>
            <a:endParaRPr lang="en-GB" sz="1200" dirty="0"/>
          </a:p>
          <a:p>
            <a:pPr marL="0" indent="0">
              <a:buNone/>
            </a:pPr>
            <a:endParaRPr lang="en-GB" sz="1200" dirty="0" smtClean="0"/>
          </a:p>
          <a:p>
            <a:pPr marL="0" indent="0">
              <a:buNone/>
            </a:pPr>
            <a:endParaRPr lang="en-GB" sz="1200" dirty="0"/>
          </a:p>
          <a:p>
            <a:pPr marL="0" indent="0">
              <a:buNone/>
            </a:pPr>
            <a:endParaRPr lang="en-GB" sz="1200" dirty="0" smtClean="0"/>
          </a:p>
          <a:p>
            <a:pPr marL="0" indent="0">
              <a:buNone/>
            </a:pPr>
            <a:endParaRPr lang="en-GB" sz="1200" dirty="0"/>
          </a:p>
          <a:p>
            <a:pPr marL="0" indent="0">
              <a:buNone/>
            </a:pPr>
            <a:endParaRPr lang="en-GB" sz="1200" dirty="0" smtClean="0"/>
          </a:p>
          <a:p>
            <a:pPr marL="0" indent="0">
              <a:buNone/>
            </a:pPr>
            <a:endParaRPr lang="en-GB" sz="1200" dirty="0"/>
          </a:p>
          <a:p>
            <a:pPr marL="0" indent="0">
              <a:buNone/>
            </a:pPr>
            <a:endParaRPr lang="en-GB" sz="1200" dirty="0" smtClean="0"/>
          </a:p>
          <a:p>
            <a:pPr marL="0" indent="0">
              <a:buNone/>
            </a:pPr>
            <a:endParaRPr lang="en-GB" sz="1200" dirty="0"/>
          </a:p>
          <a:p>
            <a:pPr marL="0" indent="0">
              <a:buNone/>
            </a:pPr>
            <a:endParaRPr lang="en-GB" sz="1200" dirty="0" smtClean="0"/>
          </a:p>
          <a:p>
            <a:pPr marL="0" indent="0">
              <a:buNone/>
            </a:pPr>
            <a:endParaRPr lang="en-GB" sz="1200" dirty="0" smtClean="0"/>
          </a:p>
          <a:p>
            <a:pPr marL="0" indent="0">
              <a:buNone/>
            </a:pPr>
            <a:endParaRPr lang="en-GB" sz="1200" dirty="0" smtClean="0"/>
          </a:p>
          <a:p>
            <a:pPr marL="0" indent="0">
              <a:buNone/>
            </a:pPr>
            <a:endParaRPr lang="en-GB" sz="1200" dirty="0" smtClean="0"/>
          </a:p>
          <a:p>
            <a:pPr marL="0" indent="0">
              <a:buNone/>
            </a:pPr>
            <a:endParaRPr lang="en-GB" sz="1200" dirty="0"/>
          </a:p>
          <a:p>
            <a:pPr marL="0" indent="0">
              <a:buNone/>
            </a:pPr>
            <a:endParaRPr lang="en-GB" sz="1200" dirty="0" smtClean="0"/>
          </a:p>
          <a:p>
            <a:pPr marL="0" indent="0" algn="ctr">
              <a:buNone/>
            </a:pPr>
            <a:r>
              <a:rPr lang="en-GB" sz="1000" i="1" dirty="0" smtClean="0"/>
              <a:t>Problems is visualizing the video? Click </a:t>
            </a:r>
            <a:r>
              <a:rPr lang="en-GB" sz="1000" i="1" dirty="0" smtClean="0">
                <a:hlinkClick r:id="rId3"/>
              </a:rPr>
              <a:t>here </a:t>
            </a:r>
            <a:r>
              <a:rPr lang="en-GB" sz="1000" i="1" dirty="0" smtClean="0"/>
              <a:t>to watch it on YouTube.</a:t>
            </a:r>
            <a:endParaRPr lang="en-GB" sz="1000" i="1" dirty="0"/>
          </a:p>
        </p:txBody>
      </p:sp>
      <p:pic>
        <p:nvPicPr>
          <p:cNvPr id="4" name="C3rZa6FKDzI"/>
          <p:cNvPicPr>
            <a:picLocks noRot="1" noChangeAspect="1"/>
          </p:cNvPicPr>
          <p:nvPr>
            <a:videoFile r:link="rId1"/>
          </p:nvPr>
        </p:nvPicPr>
        <p:blipFill>
          <a:blip r:embed="rId4"/>
          <a:stretch>
            <a:fillRect/>
          </a:stretch>
        </p:blipFill>
        <p:spPr>
          <a:xfrm>
            <a:off x="1121707" y="1976136"/>
            <a:ext cx="7133818" cy="4012772"/>
          </a:xfrm>
          <a:prstGeom prst="rect">
            <a:avLst/>
          </a:prstGeom>
        </p:spPr>
      </p:pic>
    </p:spTree>
    <p:extLst>
      <p:ext uri="{BB962C8B-B14F-4D97-AF65-F5344CB8AC3E}">
        <p14:creationId xmlns:p14="http://schemas.microsoft.com/office/powerpoint/2010/main" val="6005924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3850" y="123568"/>
            <a:ext cx="8540064" cy="6376086"/>
          </a:xfrm>
        </p:spPr>
        <p:txBody>
          <a:bodyPr/>
          <a:lstStyle/>
          <a:p>
            <a:pPr marL="0" indent="0">
              <a:buNone/>
            </a:pPr>
            <a:r>
              <a:rPr lang="en-GB" sz="1200" dirty="0"/>
              <a:t>Find below </a:t>
            </a:r>
            <a:r>
              <a:rPr lang="en-GB" sz="1200" dirty="0" smtClean="0"/>
              <a:t>screenshots </a:t>
            </a:r>
            <a:r>
              <a:rPr lang="en-GB" sz="1200" dirty="0"/>
              <a:t>of the VR </a:t>
            </a:r>
            <a:r>
              <a:rPr lang="en-GB" sz="1200" dirty="0" smtClean="0"/>
              <a:t>experience.</a:t>
            </a:r>
          </a:p>
          <a:p>
            <a:pPr marL="0" indent="0">
              <a:buNone/>
            </a:pPr>
            <a:endParaRPr lang="en-GB" sz="1200" dirty="0"/>
          </a:p>
          <a:p>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990" y="711273"/>
            <a:ext cx="5613832" cy="284458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990" y="3866650"/>
            <a:ext cx="5547929" cy="278366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880207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1177" y="264014"/>
            <a:ext cx="5321643" cy="291579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176" y="3534034"/>
            <a:ext cx="5321644" cy="313449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20656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9796" y="90617"/>
            <a:ext cx="7886700" cy="617838"/>
          </a:xfrm>
        </p:spPr>
        <p:txBody>
          <a:bodyPr>
            <a:normAutofit/>
          </a:bodyPr>
          <a:lstStyle/>
          <a:p>
            <a:pPr algn="ctr"/>
            <a:r>
              <a:rPr lang="es-ES" sz="2400" b="1" dirty="0" smtClean="0"/>
              <a:t>THE PROCESS</a:t>
            </a:r>
            <a:endParaRPr lang="es-ES" sz="2400" b="1" dirty="0"/>
          </a:p>
        </p:txBody>
      </p:sp>
      <p:sp>
        <p:nvSpPr>
          <p:cNvPr id="3" name="Marcador de contenido 2"/>
          <p:cNvSpPr>
            <a:spLocks noGrp="1"/>
          </p:cNvSpPr>
          <p:nvPr>
            <p:ph idx="1"/>
          </p:nvPr>
        </p:nvSpPr>
        <p:spPr>
          <a:xfrm>
            <a:off x="529796" y="708455"/>
            <a:ext cx="8334118" cy="6013621"/>
          </a:xfrm>
        </p:spPr>
        <p:txBody>
          <a:bodyPr>
            <a:normAutofit/>
          </a:bodyPr>
          <a:lstStyle/>
          <a:p>
            <a:pPr marL="0" indent="0">
              <a:buNone/>
            </a:pPr>
            <a:r>
              <a:rPr lang="en-IE" sz="1400" dirty="0"/>
              <a:t>STATEMENT OF PURPOSE</a:t>
            </a:r>
          </a:p>
          <a:p>
            <a:pPr marL="0" indent="0">
              <a:buNone/>
            </a:pPr>
            <a:r>
              <a:rPr lang="en-IE" sz="1200" dirty="0" smtClean="0"/>
              <a:t>“Puzzler" is a mobile application which introduces you to virtual reality. It helps to train your memory by showing easy combinations the end user should repeat in sequence.</a:t>
            </a:r>
          </a:p>
          <a:p>
            <a:pPr marL="0" indent="0">
              <a:buNone/>
            </a:pPr>
            <a:endParaRPr lang="en-IE" sz="1400" dirty="0" smtClean="0"/>
          </a:p>
          <a:p>
            <a:pPr marL="0" indent="0">
              <a:buNone/>
            </a:pPr>
            <a:r>
              <a:rPr lang="en-IE" sz="1400" dirty="0" smtClean="0"/>
              <a:t>PERSONA</a:t>
            </a:r>
          </a:p>
          <a:p>
            <a:pPr marL="0" indent="0" algn="ctr">
              <a:buNone/>
            </a:pPr>
            <a:r>
              <a:rPr lang="en-IE" sz="1200" dirty="0" smtClean="0"/>
              <a:t>                                          For the project, I created a persona. His name is Leo, he’s 52 years old he’s working in the film      </a:t>
            </a:r>
          </a:p>
          <a:p>
            <a:pPr marL="0" indent="0" algn="ctr">
              <a:buNone/>
            </a:pPr>
            <a:r>
              <a:rPr lang="en-IE" sz="1200" dirty="0" smtClean="0"/>
              <a:t>                               industry as aerial camera pilot . He is a technology  enthusiast and recently his daughter</a:t>
            </a:r>
          </a:p>
          <a:p>
            <a:pPr marL="0" indent="0" algn="ctr">
              <a:buNone/>
            </a:pPr>
            <a:r>
              <a:rPr lang="en-IE" sz="1200" dirty="0" smtClean="0"/>
              <a:t>                    showed him 360° and VR videos on the mobile phone through Google Cardboard.</a:t>
            </a:r>
          </a:p>
          <a:p>
            <a:pPr marL="0" indent="0" algn="ctr">
              <a:buNone/>
            </a:pPr>
            <a:r>
              <a:rPr lang="en-IE" sz="1200" dirty="0"/>
              <a:t> </a:t>
            </a:r>
            <a:r>
              <a:rPr lang="en-IE" sz="1200" dirty="0" smtClean="0"/>
              <a:t>                                He would like to learn more about this new technology, but his free time is very limited.</a:t>
            </a:r>
          </a:p>
          <a:p>
            <a:pPr marL="0" indent="0" algn="ctr">
              <a:buNone/>
            </a:pPr>
            <a:r>
              <a:rPr lang="en-IE" sz="1200" dirty="0" smtClean="0"/>
              <a:t>Leo thinks: “When I retire, I’ll finally learn to program my own robot”.</a:t>
            </a:r>
          </a:p>
          <a:p>
            <a:pPr marL="0" indent="0" algn="ctr">
              <a:buNone/>
            </a:pPr>
            <a:endParaRPr lang="en-IE" sz="1200" dirty="0"/>
          </a:p>
          <a:p>
            <a:pPr marL="0" indent="0">
              <a:buNone/>
            </a:pPr>
            <a:r>
              <a:rPr lang="en-IE" sz="1400" dirty="0" smtClean="0"/>
              <a:t>SKETCHES</a:t>
            </a:r>
            <a:endParaRPr lang="en-IE" sz="1400" dirty="0"/>
          </a:p>
          <a:p>
            <a:pPr marL="0" indent="0">
              <a:buNone/>
            </a:pPr>
            <a:r>
              <a:rPr lang="en-IE" sz="1200" dirty="0" smtClean="0"/>
              <a:t>These are the early sketches I have done, in order to prototype the scene beforehand. This simple process helped me </a:t>
            </a:r>
            <a:r>
              <a:rPr lang="en-IE" sz="1200" dirty="0" smtClean="0"/>
              <a:t>defining the </a:t>
            </a:r>
            <a:r>
              <a:rPr lang="en-IE" sz="1200" dirty="0" smtClean="0"/>
              <a:t>layout before working in Unity.</a:t>
            </a:r>
          </a:p>
          <a:p>
            <a:pPr marL="0" indent="0">
              <a:buNone/>
            </a:pPr>
            <a:r>
              <a:rPr lang="en-IE" sz="1200" dirty="0" smtClean="0"/>
              <a:t>I prepared as well sketches for the graphical interfaces, </a:t>
            </a:r>
            <a:r>
              <a:rPr lang="en-IE" sz="1200" dirty="0" smtClean="0"/>
              <a:t>the </a:t>
            </a:r>
            <a:r>
              <a:rPr lang="en-IE" sz="1200" dirty="0" smtClean="0"/>
              <a:t>panels at the start and at the end </a:t>
            </a:r>
            <a:r>
              <a:rPr lang="en-IE" sz="1200" dirty="0"/>
              <a:t>of the </a:t>
            </a:r>
            <a:r>
              <a:rPr lang="en-IE" sz="1200" dirty="0" smtClean="0"/>
              <a:t>game.</a:t>
            </a:r>
          </a:p>
          <a:p>
            <a:pPr marL="0" indent="0">
              <a:buNone/>
            </a:pPr>
            <a:r>
              <a:rPr lang="en-IE" sz="1200" dirty="0" smtClean="0"/>
              <a:t>The concept in paper </a:t>
            </a:r>
            <a:r>
              <a:rPr lang="en-IE" sz="1200" dirty="0" smtClean="0"/>
              <a:t>was </a:t>
            </a:r>
            <a:r>
              <a:rPr lang="en-IE" sz="1200" dirty="0" smtClean="0"/>
              <a:t>not very detailed at the beginning, but </a:t>
            </a:r>
            <a:r>
              <a:rPr lang="en-IE" sz="1200" dirty="0" smtClean="0"/>
              <a:t>it </a:t>
            </a:r>
            <a:r>
              <a:rPr lang="en-IE" sz="1200" dirty="0" smtClean="0"/>
              <a:t>was fundamental to set the mood and </a:t>
            </a:r>
            <a:r>
              <a:rPr lang="en-IE" sz="1200" dirty="0" smtClean="0"/>
              <a:t>worked as general blueprint. This is true especially for </a:t>
            </a:r>
            <a:r>
              <a:rPr lang="en-IE" sz="1200" dirty="0" smtClean="0"/>
              <a:t>the orbs, that will later evolve into floating eyeballs.</a:t>
            </a:r>
          </a:p>
          <a:p>
            <a:pPr marL="0" indent="0">
              <a:buNone/>
            </a:pPr>
            <a:endParaRPr lang="en-IE" sz="1200" dirty="0" smtClean="0"/>
          </a:p>
          <a:p>
            <a:pPr marL="0" indent="0">
              <a:buNone/>
            </a:pPr>
            <a:r>
              <a:rPr lang="en-IE" sz="1100" i="1" dirty="0" smtClean="0"/>
              <a:t>1</a:t>
            </a:r>
            <a:r>
              <a:rPr lang="en-IE" sz="1100" i="1" baseline="30000" dirty="0" smtClean="0"/>
              <a:t>st</a:t>
            </a:r>
            <a:r>
              <a:rPr lang="en-IE" sz="1100" i="1" dirty="0" smtClean="0"/>
              <a:t> orbs concept </a:t>
            </a:r>
          </a:p>
          <a:p>
            <a:pPr marL="0" indent="0">
              <a:buNone/>
            </a:pPr>
            <a:r>
              <a:rPr lang="en-IE" sz="1100" i="1" dirty="0" smtClean="0"/>
              <a:t>In 3D, following                                                                       &gt;&gt;&gt;&gt;&gt;&gt;&gt;&gt;                                                                          </a:t>
            </a:r>
            <a:r>
              <a:rPr lang="en-IE" sz="1100" i="1" dirty="0"/>
              <a:t>final </a:t>
            </a:r>
            <a:r>
              <a:rPr lang="en-IE" sz="1100" i="1" dirty="0" smtClean="0"/>
              <a:t>result</a:t>
            </a:r>
          </a:p>
          <a:p>
            <a:pPr marL="0" indent="0">
              <a:buNone/>
            </a:pPr>
            <a:r>
              <a:rPr lang="en-IE" sz="1100" i="1" dirty="0" smtClean="0"/>
              <a:t>sketch</a:t>
            </a:r>
            <a:endParaRPr lang="en-IE" sz="1100" i="1" dirty="0"/>
          </a:p>
        </p:txBody>
      </p:sp>
      <p:pic>
        <p:nvPicPr>
          <p:cNvPr id="5" name="Imagen 4"/>
          <p:cNvPicPr>
            <a:picLocks noChangeAspect="1"/>
          </p:cNvPicPr>
          <p:nvPr/>
        </p:nvPicPr>
        <p:blipFill>
          <a:blip r:embed="rId2"/>
          <a:stretch>
            <a:fillRect/>
          </a:stretch>
        </p:blipFill>
        <p:spPr>
          <a:xfrm>
            <a:off x="661601" y="2174661"/>
            <a:ext cx="1677944" cy="1474701"/>
          </a:xfrm>
          <a:prstGeom prst="rect">
            <a:avLst/>
          </a:prstGeom>
        </p:spPr>
      </p:pic>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5096" y="5392907"/>
            <a:ext cx="1738700" cy="1305418"/>
          </a:xfrm>
          <a:prstGeom prst="rect">
            <a:avLst/>
          </a:prstGeom>
          <a:ln>
            <a:noFill/>
          </a:ln>
          <a:effectLst>
            <a:softEdge rad="112500"/>
          </a:effectLst>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111" y="5441241"/>
            <a:ext cx="1796669" cy="1245803"/>
          </a:xfrm>
          <a:prstGeom prst="rect">
            <a:avLst/>
          </a:prstGeom>
          <a:ln>
            <a:noFill/>
          </a:ln>
          <a:effectLst>
            <a:softEdge rad="112500"/>
          </a:effectLst>
        </p:spPr>
      </p:pic>
    </p:spTree>
    <p:extLst>
      <p:ext uri="{BB962C8B-B14F-4D97-AF65-F5344CB8AC3E}">
        <p14:creationId xmlns:p14="http://schemas.microsoft.com/office/powerpoint/2010/main" val="36231101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86995" y="211009"/>
            <a:ext cx="5116314" cy="314179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635" y="3694670"/>
            <a:ext cx="2991517" cy="3097427"/>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3241" y="3637004"/>
            <a:ext cx="2217159" cy="3085071"/>
          </a:xfrm>
          <a:prstGeom prst="rect">
            <a:avLst/>
          </a:prstGeom>
        </p:spPr>
      </p:pic>
    </p:spTree>
    <p:extLst>
      <p:ext uri="{BB962C8B-B14F-4D97-AF65-F5344CB8AC3E}">
        <p14:creationId xmlns:p14="http://schemas.microsoft.com/office/powerpoint/2010/main" val="1867629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117990"/>
            <a:ext cx="7886700" cy="343329"/>
          </a:xfrm>
        </p:spPr>
        <p:txBody>
          <a:bodyPr>
            <a:noAutofit/>
          </a:bodyPr>
          <a:lstStyle/>
          <a:p>
            <a:pPr algn="ctr"/>
            <a:r>
              <a:rPr lang="es-ES" sz="2400" b="1" dirty="0" smtClean="0"/>
              <a:t>USER TESTING</a:t>
            </a:r>
            <a:endParaRPr lang="es-ES" sz="2400" b="1" dirty="0"/>
          </a:p>
        </p:txBody>
      </p:sp>
      <p:sp>
        <p:nvSpPr>
          <p:cNvPr id="3" name="Marcador de contenido 2"/>
          <p:cNvSpPr>
            <a:spLocks noGrp="1"/>
          </p:cNvSpPr>
          <p:nvPr>
            <p:ph idx="1"/>
          </p:nvPr>
        </p:nvSpPr>
        <p:spPr>
          <a:xfrm>
            <a:off x="463893" y="461319"/>
            <a:ext cx="8408258" cy="6211330"/>
          </a:xfrm>
        </p:spPr>
        <p:txBody>
          <a:bodyPr>
            <a:normAutofit/>
          </a:bodyPr>
          <a:lstStyle/>
          <a:p>
            <a:pPr marL="0" indent="0">
              <a:buNone/>
            </a:pPr>
            <a:r>
              <a:rPr lang="en-GB" sz="1200" dirty="0" smtClean="0"/>
              <a:t>Several tests were conducted on the game before </a:t>
            </a:r>
            <a:r>
              <a:rPr lang="en-GB" sz="1200" dirty="0" smtClean="0"/>
              <a:t>declaring a “beta” </a:t>
            </a:r>
            <a:r>
              <a:rPr lang="en-GB" sz="1200" dirty="0" smtClean="0"/>
              <a:t>version.  Users came from different backgrounds, from </a:t>
            </a:r>
            <a:r>
              <a:rPr lang="en-GB" sz="1200" dirty="0" smtClean="0"/>
              <a:t>computer </a:t>
            </a:r>
            <a:r>
              <a:rPr lang="en-GB" sz="1200" dirty="0" smtClean="0"/>
              <a:t>connoisseurs to people who barley played a videogame.</a:t>
            </a:r>
          </a:p>
          <a:p>
            <a:pPr marL="0" indent="0">
              <a:buNone/>
            </a:pPr>
            <a:r>
              <a:rPr lang="en-GB" sz="1200" dirty="0" smtClean="0"/>
              <a:t>Their feedback has been extremely useful to improve the following key areas:</a:t>
            </a:r>
          </a:p>
          <a:p>
            <a:r>
              <a:rPr lang="en-GB" sz="1200" dirty="0" smtClean="0"/>
              <a:t>Overall </a:t>
            </a:r>
            <a:r>
              <a:rPr lang="en-GB" sz="1200" dirty="0"/>
              <a:t>game environment and </a:t>
            </a:r>
            <a:r>
              <a:rPr lang="en-GB" sz="1200" dirty="0" smtClean="0"/>
              <a:t>atmosphere</a:t>
            </a:r>
            <a:r>
              <a:rPr lang="en-GB" sz="1200" dirty="0"/>
              <a:t>.</a:t>
            </a:r>
            <a:endParaRPr lang="en-GB" sz="1200" dirty="0" smtClean="0"/>
          </a:p>
          <a:p>
            <a:r>
              <a:rPr lang="en-GB" sz="1200" dirty="0" smtClean="0"/>
              <a:t>Clarity of instructions, game rules and user-friendliness of the UI.</a:t>
            </a:r>
            <a:endParaRPr lang="en-GB" sz="1200" dirty="0"/>
          </a:p>
          <a:p>
            <a:r>
              <a:rPr lang="en-GB" sz="1200" dirty="0" smtClean="0"/>
              <a:t>Detection of any discomfort in the movement and general impression of the travel experience from  a VR space to another.</a:t>
            </a:r>
          </a:p>
          <a:p>
            <a:r>
              <a:rPr lang="en-GB" sz="1200" dirty="0" smtClean="0"/>
              <a:t>Entertainment.</a:t>
            </a:r>
            <a:endParaRPr lang="en-GB" sz="1200" dirty="0" smtClean="0"/>
          </a:p>
          <a:p>
            <a:pPr marL="0" indent="0">
              <a:buNone/>
            </a:pPr>
            <a:r>
              <a:rPr lang="en-GB" sz="1200" dirty="0" smtClean="0"/>
              <a:t>Here’s a short </a:t>
            </a:r>
            <a:r>
              <a:rPr lang="en-GB" sz="1200" i="1" dirty="0" smtClean="0"/>
              <a:t>resume</a:t>
            </a:r>
            <a:r>
              <a:rPr lang="en-GB" sz="1200" dirty="0" smtClean="0"/>
              <a:t> of the feedback I received. Thanks to this, I was able to tweak the game right from the early stages.</a:t>
            </a:r>
          </a:p>
          <a:p>
            <a:pPr marL="0" indent="0">
              <a:buNone/>
            </a:pPr>
            <a:endParaRPr lang="en-GB" sz="1200" dirty="0" smtClean="0"/>
          </a:p>
          <a:p>
            <a:pPr marL="0" indent="0">
              <a:buNone/>
            </a:pPr>
            <a:r>
              <a:rPr lang="en-GB" sz="1200" dirty="0" smtClean="0"/>
              <a:t>USER TEST 1 – ENVIROMENT</a:t>
            </a:r>
          </a:p>
          <a:p>
            <a:pPr marL="0" indent="0">
              <a:buNone/>
            </a:pPr>
            <a:r>
              <a:rPr lang="en-GB" sz="1200" dirty="0" smtClean="0"/>
              <a:t>The questions I asked to my testers after the played the game in its early stages were about the mood, mainly.</a:t>
            </a:r>
            <a:endParaRPr lang="en-GB" sz="1200" dirty="0" smtClean="0"/>
          </a:p>
          <a:p>
            <a:pPr marL="0" indent="0">
              <a:buNone/>
            </a:pPr>
            <a:endParaRPr lang="en-GB" sz="1200" dirty="0" smtClean="0"/>
          </a:p>
          <a:p>
            <a:endParaRPr lang="en-GB" sz="1200" dirty="0"/>
          </a:p>
        </p:txBody>
      </p:sp>
      <p:graphicFrame>
        <p:nvGraphicFramePr>
          <p:cNvPr id="25" name="Diagrama 24"/>
          <p:cNvGraphicFramePr/>
          <p:nvPr>
            <p:extLst>
              <p:ext uri="{D42A27DB-BD31-4B8C-83A1-F6EECF244321}">
                <p14:modId xmlns:p14="http://schemas.microsoft.com/office/powerpoint/2010/main" val="3242467513"/>
              </p:ext>
            </p:extLst>
          </p:nvPr>
        </p:nvGraphicFramePr>
        <p:xfrm>
          <a:off x="484616" y="2973860"/>
          <a:ext cx="8174768" cy="3978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40165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1275" y="164757"/>
            <a:ext cx="8501449" cy="6466702"/>
          </a:xfrm>
        </p:spPr>
        <p:txBody>
          <a:bodyPr>
            <a:normAutofit/>
          </a:bodyPr>
          <a:lstStyle/>
          <a:p>
            <a:pPr marL="0" indent="0">
              <a:buNone/>
            </a:pPr>
            <a:r>
              <a:rPr lang="es-ES" sz="1200" dirty="0" smtClean="0"/>
              <a:t>USERT TEST 2 – UI</a:t>
            </a:r>
          </a:p>
          <a:p>
            <a:pPr marL="0" indent="0">
              <a:buNone/>
            </a:pPr>
            <a:r>
              <a:rPr lang="es-ES" sz="1200" dirty="0" err="1" smtClean="0"/>
              <a:t>This</a:t>
            </a:r>
            <a:r>
              <a:rPr lang="es-ES" sz="1200" dirty="0" smtClean="0"/>
              <a:t> </a:t>
            </a:r>
            <a:r>
              <a:rPr lang="es-ES" sz="1200" dirty="0" err="1" smtClean="0"/>
              <a:t>feedback</a:t>
            </a:r>
            <a:r>
              <a:rPr lang="es-ES" sz="1200" dirty="0" smtClean="0"/>
              <a:t> </a:t>
            </a:r>
            <a:r>
              <a:rPr lang="es-ES" sz="1200" dirty="0" err="1" smtClean="0"/>
              <a:t>request</a:t>
            </a:r>
            <a:r>
              <a:rPr lang="es-ES" sz="1200" dirty="0" smtClean="0"/>
              <a:t> </a:t>
            </a:r>
            <a:r>
              <a:rPr lang="es-ES" sz="1200" dirty="0" err="1" smtClean="0"/>
              <a:t>was</a:t>
            </a:r>
            <a:r>
              <a:rPr lang="es-ES" sz="1200" dirty="0" smtClean="0"/>
              <a:t> </a:t>
            </a:r>
            <a:r>
              <a:rPr lang="es-ES" sz="1200" dirty="0" err="1" smtClean="0"/>
              <a:t>about</a:t>
            </a:r>
            <a:r>
              <a:rPr lang="es-ES" sz="1200" dirty="0" smtClean="0"/>
              <a:t> </a:t>
            </a:r>
            <a:r>
              <a:rPr lang="es-ES" sz="1200" dirty="0" err="1" smtClean="0"/>
              <a:t>the</a:t>
            </a:r>
            <a:r>
              <a:rPr lang="es-ES" sz="1200" dirty="0" smtClean="0"/>
              <a:t> </a:t>
            </a:r>
            <a:r>
              <a:rPr lang="es-ES" sz="1200" dirty="0" err="1" smtClean="0"/>
              <a:t>clarity</a:t>
            </a:r>
            <a:r>
              <a:rPr lang="es-ES" sz="1200" dirty="0" smtClean="0"/>
              <a:t> of </a:t>
            </a:r>
            <a:r>
              <a:rPr lang="es-ES" sz="1200" dirty="0" err="1" smtClean="0"/>
              <a:t>the</a:t>
            </a:r>
            <a:r>
              <a:rPr lang="es-ES" sz="1200" dirty="0" smtClean="0"/>
              <a:t> </a:t>
            </a:r>
            <a:r>
              <a:rPr lang="es-ES" sz="1200" dirty="0" err="1" smtClean="0"/>
              <a:t>istructions</a:t>
            </a:r>
            <a:r>
              <a:rPr lang="es-ES" sz="1200" dirty="0" smtClean="0"/>
              <a:t> and </a:t>
            </a:r>
            <a:r>
              <a:rPr lang="es-ES" sz="1200" dirty="0" err="1" smtClean="0"/>
              <a:t>the</a:t>
            </a:r>
            <a:r>
              <a:rPr lang="es-ES" sz="1200" dirty="0" smtClean="0"/>
              <a:t> </a:t>
            </a:r>
            <a:r>
              <a:rPr lang="es-ES" sz="1200" dirty="0" err="1" smtClean="0"/>
              <a:t>funcionality</a:t>
            </a:r>
            <a:r>
              <a:rPr lang="es-ES" sz="1200" dirty="0" smtClean="0"/>
              <a:t> </a:t>
            </a:r>
            <a:r>
              <a:rPr lang="es-ES" sz="1200" dirty="0" err="1" smtClean="0"/>
              <a:t>on</a:t>
            </a:r>
            <a:r>
              <a:rPr lang="es-ES" sz="1200" dirty="0" smtClean="0"/>
              <a:t> </a:t>
            </a:r>
            <a:r>
              <a:rPr lang="es-ES" sz="1200" dirty="0" err="1" smtClean="0"/>
              <a:t>the</a:t>
            </a:r>
            <a:r>
              <a:rPr lang="es-ES" sz="1200" dirty="0" smtClean="0"/>
              <a:t> “</a:t>
            </a:r>
            <a:r>
              <a:rPr lang="es-ES" sz="1200" dirty="0" err="1" smtClean="0"/>
              <a:t>Start</a:t>
            </a:r>
            <a:r>
              <a:rPr lang="es-ES" sz="1200" dirty="0" smtClean="0"/>
              <a:t>” and “</a:t>
            </a:r>
            <a:r>
              <a:rPr lang="es-ES" sz="1200" dirty="0" err="1" smtClean="0"/>
              <a:t>restart</a:t>
            </a:r>
            <a:r>
              <a:rPr lang="es-ES" sz="1200" dirty="0" smtClean="0"/>
              <a:t>” UI </a:t>
            </a:r>
            <a:r>
              <a:rPr lang="es-ES" sz="1200" dirty="0" err="1" smtClean="0"/>
              <a:t>panels</a:t>
            </a:r>
            <a:r>
              <a:rPr lang="es-ES" sz="1200" dirty="0" smtClean="0"/>
              <a:t>.</a:t>
            </a:r>
          </a:p>
          <a:p>
            <a:pPr marL="0" indent="0">
              <a:buNone/>
            </a:pPr>
            <a:endParaRPr lang="es-ES" sz="1200" dirty="0"/>
          </a:p>
        </p:txBody>
      </p:sp>
      <p:graphicFrame>
        <p:nvGraphicFramePr>
          <p:cNvPr id="4" name="Diagrama 3"/>
          <p:cNvGraphicFramePr/>
          <p:nvPr>
            <p:extLst>
              <p:ext uri="{D42A27DB-BD31-4B8C-83A1-F6EECF244321}">
                <p14:modId xmlns:p14="http://schemas.microsoft.com/office/powerpoint/2010/main" val="1365888727"/>
              </p:ext>
            </p:extLst>
          </p:nvPr>
        </p:nvGraphicFramePr>
        <p:xfrm>
          <a:off x="280084" y="1137508"/>
          <a:ext cx="8007180" cy="226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3473829171"/>
              </p:ext>
            </p:extLst>
          </p:nvPr>
        </p:nvGraphicFramePr>
        <p:xfrm>
          <a:off x="527219" y="4167528"/>
          <a:ext cx="6804453" cy="18040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tángulo 6"/>
          <p:cNvSpPr/>
          <p:nvPr/>
        </p:nvSpPr>
        <p:spPr>
          <a:xfrm>
            <a:off x="362461" y="3184517"/>
            <a:ext cx="7924803" cy="646331"/>
          </a:xfrm>
          <a:prstGeom prst="rect">
            <a:avLst/>
          </a:prstGeom>
        </p:spPr>
        <p:txBody>
          <a:bodyPr wrap="square">
            <a:spAutoFit/>
          </a:bodyPr>
          <a:lstStyle/>
          <a:p>
            <a:r>
              <a:rPr lang="es-ES" sz="1200" dirty="0"/>
              <a:t>USERT TEST </a:t>
            </a:r>
            <a:r>
              <a:rPr lang="es-ES" sz="1200" dirty="0" smtClean="0"/>
              <a:t>3 </a:t>
            </a:r>
            <a:r>
              <a:rPr lang="es-ES" sz="1200" dirty="0"/>
              <a:t>– </a:t>
            </a:r>
            <a:r>
              <a:rPr lang="es-ES" sz="1200" dirty="0" smtClean="0"/>
              <a:t>MOVEMENT</a:t>
            </a:r>
          </a:p>
          <a:p>
            <a:endParaRPr lang="es-ES" sz="1200" dirty="0" smtClean="0"/>
          </a:p>
          <a:p>
            <a:r>
              <a:rPr lang="es-ES" sz="1200" dirty="0" err="1" smtClean="0"/>
              <a:t>This</a:t>
            </a:r>
            <a:r>
              <a:rPr lang="es-ES" sz="1200" dirty="0" smtClean="0"/>
              <a:t> test </a:t>
            </a:r>
            <a:r>
              <a:rPr lang="es-ES" sz="1200" dirty="0" err="1" smtClean="0"/>
              <a:t>was</a:t>
            </a:r>
            <a:r>
              <a:rPr lang="es-ES" sz="1200" dirty="0" smtClean="0"/>
              <a:t> </a:t>
            </a:r>
            <a:r>
              <a:rPr lang="es-ES" sz="1200" dirty="0" err="1" smtClean="0"/>
              <a:t>conducted</a:t>
            </a:r>
            <a:r>
              <a:rPr lang="es-ES" sz="1200" dirty="0" smtClean="0"/>
              <a:t> to spot in </a:t>
            </a:r>
            <a:r>
              <a:rPr lang="es-ES" sz="1200" dirty="0" err="1" smtClean="0"/>
              <a:t>advance</a:t>
            </a:r>
            <a:r>
              <a:rPr lang="es-ES" sz="1200" dirty="0" smtClean="0"/>
              <a:t> </a:t>
            </a:r>
            <a:r>
              <a:rPr lang="es-ES" sz="1200" dirty="0" err="1" smtClean="0"/>
              <a:t>any</a:t>
            </a:r>
            <a:r>
              <a:rPr lang="es-ES" sz="1200" dirty="0" smtClean="0"/>
              <a:t> </a:t>
            </a:r>
            <a:r>
              <a:rPr lang="es-ES" sz="1200" dirty="0" err="1" smtClean="0"/>
              <a:t>discomfort</a:t>
            </a:r>
            <a:r>
              <a:rPr lang="es-ES" sz="1200" dirty="0" smtClean="0"/>
              <a:t> </a:t>
            </a:r>
            <a:r>
              <a:rPr lang="es-ES" sz="1200" dirty="0" err="1" smtClean="0"/>
              <a:t>or</a:t>
            </a:r>
            <a:r>
              <a:rPr lang="es-ES" sz="1200" dirty="0" smtClean="0"/>
              <a:t> </a:t>
            </a:r>
            <a:r>
              <a:rPr lang="es-ES" sz="1200" dirty="0" err="1" smtClean="0"/>
              <a:t>motion</a:t>
            </a:r>
            <a:r>
              <a:rPr lang="es-ES" sz="1200" dirty="0" smtClean="0"/>
              <a:t> </a:t>
            </a:r>
            <a:r>
              <a:rPr lang="es-ES" sz="1200" dirty="0" err="1" smtClean="0"/>
              <a:t>sickness</a:t>
            </a:r>
            <a:r>
              <a:rPr lang="es-ES" sz="1200" dirty="0" smtClean="0"/>
              <a:t> </a:t>
            </a:r>
            <a:r>
              <a:rPr lang="es-ES" sz="1200" dirty="0" err="1" smtClean="0"/>
              <a:t>during</a:t>
            </a:r>
            <a:r>
              <a:rPr lang="es-ES" sz="1200" dirty="0" smtClean="0"/>
              <a:t> </a:t>
            </a:r>
            <a:r>
              <a:rPr lang="es-ES" sz="1200" dirty="0" err="1" smtClean="0"/>
              <a:t>the</a:t>
            </a:r>
            <a:r>
              <a:rPr lang="es-ES" sz="1200" dirty="0" smtClean="0"/>
              <a:t> VR </a:t>
            </a:r>
            <a:r>
              <a:rPr lang="es-ES" sz="1200" dirty="0" err="1" smtClean="0"/>
              <a:t>experience</a:t>
            </a:r>
            <a:r>
              <a:rPr lang="es-ES" sz="1200" dirty="0" smtClean="0"/>
              <a:t>.</a:t>
            </a:r>
            <a:endParaRPr lang="es-ES" sz="1200" dirty="0"/>
          </a:p>
        </p:txBody>
      </p:sp>
    </p:spTree>
    <p:extLst>
      <p:ext uri="{BB962C8B-B14F-4D97-AF65-F5344CB8AC3E}">
        <p14:creationId xmlns:p14="http://schemas.microsoft.com/office/powerpoint/2010/main" val="3176166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p:cNvGraphicFramePr>
            <a:graphicFrameLocks noGrp="1"/>
          </p:cNvGraphicFramePr>
          <p:nvPr>
            <p:ph idx="1"/>
            <p:extLst>
              <p:ext uri="{D42A27DB-BD31-4B8C-83A1-F6EECF244321}">
                <p14:modId xmlns:p14="http://schemas.microsoft.com/office/powerpoint/2010/main" val="1705079913"/>
              </p:ext>
            </p:extLst>
          </p:nvPr>
        </p:nvGraphicFramePr>
        <p:xfrm>
          <a:off x="342900" y="832021"/>
          <a:ext cx="7886700" cy="3080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ángulo 3"/>
          <p:cNvSpPr/>
          <p:nvPr/>
        </p:nvSpPr>
        <p:spPr>
          <a:xfrm>
            <a:off x="304797" y="308015"/>
            <a:ext cx="7924803" cy="646331"/>
          </a:xfrm>
          <a:prstGeom prst="rect">
            <a:avLst/>
          </a:prstGeom>
        </p:spPr>
        <p:txBody>
          <a:bodyPr wrap="square">
            <a:spAutoFit/>
          </a:bodyPr>
          <a:lstStyle/>
          <a:p>
            <a:r>
              <a:rPr lang="es-ES" sz="1200" dirty="0"/>
              <a:t>USERT TEST </a:t>
            </a:r>
            <a:r>
              <a:rPr lang="es-ES" sz="1200" dirty="0" smtClean="0"/>
              <a:t>4 </a:t>
            </a:r>
            <a:r>
              <a:rPr lang="es-ES" sz="1200" dirty="0"/>
              <a:t>– </a:t>
            </a:r>
            <a:r>
              <a:rPr lang="es-ES" sz="1200" dirty="0" smtClean="0"/>
              <a:t>PLAYABILITY</a:t>
            </a:r>
          </a:p>
          <a:p>
            <a:endParaRPr lang="es-ES" sz="1200" dirty="0" smtClean="0"/>
          </a:p>
          <a:p>
            <a:r>
              <a:rPr lang="es-ES" sz="1200" dirty="0" err="1" smtClean="0"/>
              <a:t>This</a:t>
            </a:r>
            <a:r>
              <a:rPr lang="es-ES" sz="1200" dirty="0" smtClean="0"/>
              <a:t> test </a:t>
            </a:r>
            <a:r>
              <a:rPr lang="es-ES" sz="1200" dirty="0" err="1" smtClean="0"/>
              <a:t>was</a:t>
            </a:r>
            <a:r>
              <a:rPr lang="es-ES" sz="1200" dirty="0" smtClean="0"/>
              <a:t> </a:t>
            </a:r>
            <a:r>
              <a:rPr lang="es-ES" sz="1200" dirty="0" err="1" smtClean="0"/>
              <a:t>conducted</a:t>
            </a:r>
            <a:r>
              <a:rPr lang="es-ES" sz="1200" dirty="0" smtClean="0"/>
              <a:t> at a </a:t>
            </a:r>
            <a:r>
              <a:rPr lang="es-ES" sz="1200" dirty="0" err="1" smtClean="0"/>
              <a:t>later</a:t>
            </a:r>
            <a:r>
              <a:rPr lang="es-ES" sz="1200" dirty="0" smtClean="0"/>
              <a:t> </a:t>
            </a:r>
            <a:r>
              <a:rPr lang="es-ES" sz="1200" dirty="0" err="1" smtClean="0"/>
              <a:t>stage</a:t>
            </a:r>
            <a:r>
              <a:rPr lang="es-ES" sz="1200" dirty="0" smtClean="0"/>
              <a:t>, </a:t>
            </a:r>
            <a:r>
              <a:rPr lang="es-ES" sz="1200" dirty="0" err="1" smtClean="0"/>
              <a:t>when</a:t>
            </a:r>
            <a:r>
              <a:rPr lang="es-ES" sz="1200" dirty="0" smtClean="0"/>
              <a:t> </a:t>
            </a:r>
            <a:r>
              <a:rPr lang="es-ES" sz="1200" dirty="0" err="1" smtClean="0"/>
              <a:t>the</a:t>
            </a:r>
            <a:r>
              <a:rPr lang="es-ES" sz="1200" dirty="0" smtClean="0"/>
              <a:t> </a:t>
            </a:r>
            <a:r>
              <a:rPr lang="es-ES" sz="1200" dirty="0" err="1" smtClean="0"/>
              <a:t>main</a:t>
            </a:r>
            <a:r>
              <a:rPr lang="es-ES" sz="1200" dirty="0" smtClean="0"/>
              <a:t> </a:t>
            </a:r>
            <a:r>
              <a:rPr lang="es-ES" sz="1200" dirty="0" err="1" smtClean="0"/>
              <a:t>features</a:t>
            </a:r>
            <a:r>
              <a:rPr lang="es-ES" sz="1200" dirty="0" smtClean="0"/>
              <a:t> of </a:t>
            </a:r>
            <a:r>
              <a:rPr lang="es-ES" sz="1200" dirty="0" err="1" smtClean="0"/>
              <a:t>the</a:t>
            </a:r>
            <a:r>
              <a:rPr lang="es-ES" sz="1200" dirty="0" smtClean="0"/>
              <a:t> </a:t>
            </a:r>
            <a:r>
              <a:rPr lang="es-ES" sz="1200" dirty="0" err="1" smtClean="0"/>
              <a:t>game</a:t>
            </a:r>
            <a:r>
              <a:rPr lang="es-ES" sz="1200" dirty="0" smtClean="0"/>
              <a:t> </a:t>
            </a:r>
            <a:r>
              <a:rPr lang="es-ES" sz="1200" dirty="0" err="1" smtClean="0"/>
              <a:t>were</a:t>
            </a:r>
            <a:r>
              <a:rPr lang="es-ES" sz="1200" dirty="0" smtClean="0"/>
              <a:t> </a:t>
            </a:r>
            <a:r>
              <a:rPr lang="es-ES" sz="1200" dirty="0" err="1" smtClean="0"/>
              <a:t>built</a:t>
            </a:r>
            <a:r>
              <a:rPr lang="es-ES" sz="1200" dirty="0" smtClean="0"/>
              <a:t> and </a:t>
            </a:r>
            <a:r>
              <a:rPr lang="es-ES" sz="1200" dirty="0" err="1" smtClean="0"/>
              <a:t>functioning</a:t>
            </a:r>
            <a:r>
              <a:rPr lang="es-ES" sz="1200" dirty="0" smtClean="0"/>
              <a:t>.</a:t>
            </a:r>
            <a:endParaRPr lang="es-ES" sz="1200" dirty="0"/>
          </a:p>
        </p:txBody>
      </p:sp>
      <p:sp>
        <p:nvSpPr>
          <p:cNvPr id="6" name="Rectángulo 5"/>
          <p:cNvSpPr/>
          <p:nvPr/>
        </p:nvSpPr>
        <p:spPr>
          <a:xfrm>
            <a:off x="304797" y="3836813"/>
            <a:ext cx="8419074" cy="2677656"/>
          </a:xfrm>
          <a:prstGeom prst="rect">
            <a:avLst/>
          </a:prstGeom>
        </p:spPr>
        <p:txBody>
          <a:bodyPr wrap="square">
            <a:spAutoFit/>
          </a:bodyPr>
          <a:lstStyle/>
          <a:p>
            <a:pPr algn="ctr"/>
            <a:r>
              <a:rPr lang="en-GB" sz="2400" b="1" dirty="0" smtClean="0">
                <a:latin typeface="+mj-lt"/>
              </a:rPr>
              <a:t>BREAKDOWN OF THE FINAL PIECE</a:t>
            </a:r>
          </a:p>
          <a:p>
            <a:endParaRPr lang="en-GB" sz="1200" dirty="0" smtClean="0"/>
          </a:p>
          <a:p>
            <a:r>
              <a:rPr lang="en-GB" sz="1200" dirty="0" smtClean="0"/>
              <a:t>After drafting the general idea of the dungeon, I started building the scenario in Unity while collecting the feedback from testers every time I completed an essential design of the game. Before proceeding with further additions, I fixed the bugs and finally moved to refine the game and increase details.  </a:t>
            </a:r>
          </a:p>
          <a:p>
            <a:endParaRPr lang="en-GB" sz="1200" dirty="0" smtClean="0"/>
          </a:p>
          <a:p>
            <a:r>
              <a:rPr lang="en-GB" sz="1200" dirty="0" smtClean="0"/>
              <a:t>Finally, I added sound effects to make the experience more realistic and user-friendly: adding sound to the eyeballs was important for a smoother gameplay because gave hints to the users about their correct selection (or not).</a:t>
            </a:r>
          </a:p>
          <a:p>
            <a:endParaRPr lang="en-GB" sz="1200" dirty="0"/>
          </a:p>
          <a:p>
            <a:r>
              <a:rPr lang="en-GB" sz="1200" dirty="0" smtClean="0"/>
              <a:t>First of all, I wanted to solve the sensation of having a building floating into empty space, so I added some landscape mountains and closed the play area with a fence. </a:t>
            </a:r>
          </a:p>
          <a:p>
            <a:r>
              <a:rPr lang="en-GB" sz="1200" dirty="0" smtClean="0"/>
              <a:t>I wanted the player to be able to focus on the details of the surroundings but without having the sensation of being on a flat plane flying in a vacuum.</a:t>
            </a:r>
          </a:p>
        </p:txBody>
      </p:sp>
    </p:spTree>
    <p:extLst>
      <p:ext uri="{BB962C8B-B14F-4D97-AF65-F5344CB8AC3E}">
        <p14:creationId xmlns:p14="http://schemas.microsoft.com/office/powerpoint/2010/main" val="490312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486</TotalTime>
  <Words>1805</Words>
  <Application>Microsoft Office PowerPoint</Application>
  <PresentationFormat>Presentación en pantalla (4:3)</PresentationFormat>
  <Paragraphs>160</Paragraphs>
  <Slides>12</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Calibri Light</vt:lpstr>
      <vt:lpstr>Tema de Office</vt:lpstr>
      <vt:lpstr>Selvaggia Salvati Videogame Producer, 3D Modeller and (soon) VR Artist  LinkedIn &gt; https://www.linkedin.com/in/ssalvati/ Github &gt; https://github.com/Selvaggia-S/Puzzler</vt:lpstr>
      <vt:lpstr>Presentación de PowerPoint</vt:lpstr>
      <vt:lpstr>Presentación de PowerPoint</vt:lpstr>
      <vt:lpstr>Presentación de PowerPoint</vt:lpstr>
      <vt:lpstr>THE PROCESS</vt:lpstr>
      <vt:lpstr>Presentación de PowerPoint</vt:lpstr>
      <vt:lpstr>USER TESTING</vt:lpstr>
      <vt:lpstr>Presentación de PowerPoint</vt:lpstr>
      <vt:lpstr>Presentación de PowerPoint</vt:lpstr>
      <vt:lpstr>Presentación de PowerPoint</vt:lpstr>
      <vt:lpstr>Presentación de PowerPoint</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Selvaggia Salvati, Game Producer, 3D Modeler and soon VR Designer</dc:title>
  <dc:creator>USUARIO</dc:creator>
  <cp:lastModifiedBy>USUARIO</cp:lastModifiedBy>
  <cp:revision>50</cp:revision>
  <dcterms:created xsi:type="dcterms:W3CDTF">2017-11-13T21:51:57Z</dcterms:created>
  <dcterms:modified xsi:type="dcterms:W3CDTF">2017-11-15T11:57:44Z</dcterms:modified>
</cp:coreProperties>
</file>